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4" r:id="rId3"/>
    <p:sldId id="356" r:id="rId4"/>
    <p:sldId id="347" r:id="rId5"/>
    <p:sldId id="348" r:id="rId6"/>
    <p:sldId id="350" r:id="rId7"/>
    <p:sldId id="351" r:id="rId8"/>
    <p:sldId id="353" r:id="rId9"/>
    <p:sldId id="358" r:id="rId10"/>
    <p:sldId id="287" r:id="rId11"/>
    <p:sldId id="284" r:id="rId12"/>
    <p:sldId id="359" r:id="rId13"/>
    <p:sldId id="371" r:id="rId14"/>
    <p:sldId id="363" r:id="rId15"/>
    <p:sldId id="361" r:id="rId16"/>
    <p:sldId id="362" r:id="rId17"/>
    <p:sldId id="372" r:id="rId18"/>
    <p:sldId id="373" r:id="rId19"/>
    <p:sldId id="374" r:id="rId20"/>
    <p:sldId id="368" r:id="rId21"/>
    <p:sldId id="329" r:id="rId22"/>
    <p:sldId id="324" r:id="rId23"/>
    <p:sldId id="327" r:id="rId24"/>
    <p:sldId id="370" r:id="rId25"/>
    <p:sldId id="336" r:id="rId26"/>
    <p:sldId id="337" r:id="rId27"/>
    <p:sldId id="369" r:id="rId28"/>
    <p:sldId id="326" r:id="rId29"/>
    <p:sldId id="333" r:id="rId30"/>
    <p:sldId id="330" r:id="rId31"/>
    <p:sldId id="342" r:id="rId32"/>
    <p:sldId id="340" r:id="rId33"/>
    <p:sldId id="338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43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13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68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22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68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5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01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72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4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83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60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742F2-6883-4990-85A2-B5898EE83D49}" type="datetimeFigureOut">
              <a:rPr lang="cs-CZ" smtClean="0"/>
              <a:t>30. 5. 2022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A82F2-316F-45B2-9C38-09444DF632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58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"/>
          <a:stretch/>
        </p:blipFill>
        <p:spPr bwMode="auto">
          <a:xfrm>
            <a:off x="0" y="-48928"/>
            <a:ext cx="9143999" cy="3633922"/>
          </a:xfrm>
          <a:prstGeom prst="rect">
            <a:avLst/>
          </a:prstGeom>
          <a:noFill/>
          <a:ln>
            <a:noFill/>
          </a:ln>
          <a:effectLst>
            <a:reflection blurRad="6350" stA="50000" endPos="5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 descr="data:image/png;base64,iVBORw0KGgoAAAANSUhEUgAAAKoAAABbCAYAAADjuB4+AAAgAElEQVR4nO2d938UVfv3v3/Q8zy3EpLt6aGJhN6CAvbbW72/NlTAgoKIgDQFpFgQG1jIbpKdmVDEWxGSbJ0tabQUCD297c68nx/O7CaBUNRHZL/Pzuv1eRF2d2bOzrznOte5znWd/S9d10krrXtd//V3NyCttO5EaVDTSgmlQU0rJZQGNa2UUBrUtFJCaVDTSgmlQU0rJZQGNa2UUBrUtFJCaVDTSgmlQU0rJZQGNa2UUBrUtFJCaVDTSgmlQU0rJZQGNa2UUBrUtFJCaVDTSgmlQU0rJZTSoJIQOrfedNA10DV0XUe7B9qe1u/TPQZqgj0dXdfQ9TgaOpoOmq4T1zXjA0MIDgBXdWjp6ae2swf1Wg/+q9342rto7OzlQt8gnYA2DFsNDU3XIa4TI46ma6CJNmjJ86d1L+meAlVDJ45GnDi6pictYBwNGEyC1jo4yJHzV9lZ28RyTx1PHA0xTQngkAPYywI4Knw4KjwUlXuZfdDHM79EWOs/xY9nLnK2d3AYsToxXUfTB0HTiOuIc+vxv/1apDVS9xiocTQEnMQRMqxnl6Zx7MI11gdOM+dQAKvLS0aZj4wyH5nlQawVKhZJxSxHsLlrschRsuQQY6UgWeVeMl1eMp1epsl+tqgnqe/pTZhX9LgOehziCcuq/e3XIq2RuqdARdPRdE108cZ2IR7H1XSJfx1VyXUeJ8Ppw1QWwe6uwyFFyZYjWJUwFjmExa1idgcxu1VM7hAmuRabXItdDuOQw9jdUbIqQoxxVvGg7GX/2bakS6DpOrqmoWvG83EPXI+0hnRPgaprcdAEOr26TmnLBR457MVaWkWGS8UshbHKAayKH5uiYpcj2JQIVlmlyB1isqwy5aCf4kNeplb6KZID2F1+xrr8ZLkDmCpVLJUqdilCVlkYW2kNa9VT9OhiQJbwV9N+6r2newpUNNHPRzt7eeXXCDmlVYwp92FRQtjlOrKlOhxyBEtlCJsSxC6rmCsjZJb5Welv5lRfnFP9A9T39XKypw+1q5dDF67ykXqaOYdVMl0eLJKKQw6TI0UxS/VklHpZURWlI64Z0YFYcmCV1r2jvxfUYUAY7iL7z16gWKphjKsGkxTGJkexySHsSgBrZRCrEsUu1WKXo9jksOj23UEmyzV8ebL1poGqc4NxtkeayS+vwiSHk+5AlqJyv/M33vE20qeLVsQYHsLS+CM+64jg2G1ev9V2q+Pe+L52y33vtF2jneP3tPF/EKhxks6gFgegR9fZrJ7G6vQwtkLFVhnEqqhkSyEcsopNCWBXRLdtl2uxKlHDsqrYlCCZchhzaQ3LTkRp6OoZfhXFeRAPwj+Ph7m/IoBdjuBwh7ApIcyKSuYBD9sjrQAGqIkmxtD1mAhnaeIgdwLpuXOtVFcdo6PjWqIhAJw62cDxE8e4du1qsomXL7XhqanC563B563B660ipPqJxwaFkR927HgsRjikUnXiN65euTwCFNCor4/g93vp7+833ks8aOJcXV0deDzHaT3XnLw8AC2tp/F4TuDz1uD3efB5a/B4a+jo6ADgZEMDHs8JvL4qQ9XU1JygNhpF0/76weddBtUYtBAT/9fExe3Sdd71nCLrxxqsUhi7EiJbimJRhNW0KRFsUmJQJGC1SlGscli4AEoQh1SLwx1hrNPLFMXDFydbOTcQG/HkN/UNMu9IiIxylTGuAP9w+bC4I+RI9ZjdYXJLq6lsvpIEPBG2TUQC0DTi3H7CAGDPns9w2E34fZ7k+Ts6rrFo0QKmTXuQ5mYByqlTjTy6+CEKC7IpKsyhsCAn+ffWjzajGT574riNjfVMm/ogOdlWPv9s1w3WbckrLzBtejFtbW2jghqJqBQUZbPni0+S+6hqgNlzplGQn01RQR5FhbkU5GeTnWOjuvoEAG++sZzCwmzGT8hn3Pg8isbl4ci28PTTTzAw0DfigfkfAaquizBU3LhwPeis9jVgPuAhS1HJloLkumuxS3XYpTocch0OOYxFjpAhhbjP5cVS5qWgPEB+mYrZGSDDFcTsDmCTQljlCJmSH5OzhgWKyo7IWY6ev4p07gpP/idCpkslryzAq9WNrFRPM0Xxk+X2Y1FUMsu9zFQCnOkzYq2asMa6hrD8evwOQBVgffHFZ+TlWAn4vUkgDh+SsdlMvL/23eRr3377JdkOM8uXL2Hfvq/Zv/9rvvrqM0pKZjNnzjQ6OztGgOp0/khRYS5FhTksfe0lNKNHSmyvvPoSM2YWc/Hi9aAa/n80xLjxeSNA/WjrZnLzrKxf9x7f7f+Wfd9+ybff7mXPF5/Q1HQG0Fm+7BVmziymrOwABw/KKJVu3FIZv/zyE7FYP/DXWtW73vUnbriOjgbsiDSR5azCJEexKlFsSgCHHMZcGcYmh8mRIpjKq7G5qik5GOR9/0kqmi/z67Uejlzu5ttTF1h+opFi2U+mqwaT24dVCWKTazFVhMgoq8HhCmIu93K/24vN5WN3fWvyJh06d4UiVw1jlSCWgyoZzhpWe04TAyO2ChgugIY+wq8eDVJdF+B8uXcPBXl2An5fErQ331jK+HH5hCPB5Pn37/sKuz2Lw0eUEcC98eZrTJ8xZZjrILY1a1Yxb+4M/vnUoywomc3FS+eN44v3X1u6hNlzpnHxYuL1kaDW1oaZMLGAvV9+ljzm2nWrmTAxj6azjYy+6Sxb+gqLFpZwvR8MoGlx/urY810GVQNtUAAAOFuukF3qweIOYlNCZEshbEoAS2UYc2WELEXF5Kxm8eEgZWevcH5guPUYumAxoL57gN11LUyVvIxx+jArYRxyFJsSxaKoWJQoGRVBXvhPxAhHiburASurT5Lh9GKrVDFLKuOcfqqvdgG68L80jRiDInIWv10Xpxmgfk5+vo1g0JcEZPy4fF577aUkzADf7f8Kh92EIleMuPmvL1/KzBnTRoDa19fL4sUP8e6qFez7di/5eXa83qoR+w2Beu46ULkpqOs/eI+JkwppqI8OXVrjgUxsy5a+wsKH59PbO8z/Z2jKW/uLIyV3FVQx6yRuZLSrj6mSl4yKENmyiIna5Sh2KYJDimKviGIrreKD0GnaBocBmpixGjaDNHyof7J7gLc99dhKT2ByiyiBVQlhV1RMB3xsCzQljyPcP53qy52MP+DHJkWxKkHGOr0s+S1KTNeJ6zqDaCJsdVtIh4H65efk51sJBr1oWpz1698j22Hh4EFpxI3+bv83AlRpJKjLl73KzBnFdHYMDboikRDjigrYv+8rQqqPgnwHH+/Y+v8E1AkTC24P6sJ5dHe3G98zzuBgP/G4loQ1BUE1ugFNSDNeEwMpnX5g+fE6MlzVZFUGxQhcrsOihLHKIewVEbKdNXxW35y0m+I4cQb1QeJ6PHk8DXHREhcLRFbA5/Wt5JZXk+kOYFdCWJUQWeV+nvo1zJXEDdDiQIx+dJ79tZYx5SGsSoAsOUKey8vxyx0G05oY+MVBu20XJw791Vd7KCpy8PDD81m06CGKxuXy5htL0bRY0hIBfLfvW8Oilg/DTef15a8yc8YUOjsuJ1/ds+dT7HYrNdUn6Oq8yvTpD/LMM08Siw3lL9y86781qMKi1hrXRQct4caIAe+Kt5Yx+YEiFj9SwuJHFlCyYA5LlrxAT0+X2EX7a/Mj/gJQNXQGjadSSyZ7aMSSvfWBMxewHPBgqgwYwfwodjks4qVyGPMBD2sCp42Pa8nRt4BTS+YDJKWJ1zSGsqs0QGm5QLG7mswyFZtSi1UJYnJ5WOs/w7WEr2XcwE8bzpFZ6sMmhbHLEcaW+njXf0a8bTRAJ34HKYIGqF/uobDQzptvLmP9B+uYXzKLxYsWcO66sFDCosojQMUAdSqdHe1J4F5b+jIzZxVz7ZqAd8mSl5g29UGazp5K7rf0tZeZM3saFy9cMPYb8h/vHNQbY7xvvrGMaVMf4P21q9iwYR1r3l/N7t276OvrM0BNSR81jqaLeCSJL2yEWdoG4jx0WCWjwou1Mki2FDVmm8KYlTBjy3w8clilLWZgatz8251TYGr059qQB1t1uZO5FUFMLjHIsrqjmJ1envwlwOHzV+kwjFGws4uJpSewSGFssopJCjG1ooqTXb1JULTkQ3N7UIWPaiUaVQHYt+9rLOax7Lyuq74ZqENdv/BRr169zNx5M1j++ivJz3z11V5yc+z88vPhW4B6+8HUUNdfa+xzI6hiMDWfWLxvRDv/SjjvAqiii4yTsH6JGA/sqG1ibGkNVkXFWqnikFUcUi1WJUyWEsZSepzvzlwAIwykaXfmqMeNFMGhLKghqxVs72HuIR8ZZX4cUhSTEmVMWZAcp4/HDkfYFW0m0N3P0781MKY8iFmJYKoMY3JV892pS8YNEbmxtw/4j/RRA0ERnjp/vpUZ06fw6KML6e7pGAbq1wao7uG337CoQz6qx1PFxEmFzJ03g+f+/QzPPfcMCxctoKAgmx0ff3gLUIfadnNQ1zBx0pCPOjqoS1j48LxkV594S9f11Az4a7qY1RF+zqAAFZH00dQXY8ZBL5byADnueixKFPNBvwjWy2GyKoIsOBLkQkzEhHQNhN9wa/9HWFDdiHFqRhaU4VcaccZIdz9zD/nJKPdirTQmDtxBMtwB7nP5mXpI5cGfarFIIeyy8GnvKwuw/MQpEapCM/y2OwX1MwrybcnwFMCmjetwZFtQKocGTvv3fYXdlsWRwwdHWKo331zKjBlTkhZ1166PyS/IZuWqFezevZOdOz9mw8b1TCmeyNPPPEF/v7B0ry19mdlzptHePjKsldiitaEbQF23bg0TJxXSdPbkqPuI8NQSFi6cz+Dg4OifSDVQExaVuA76AJoeTz5+H0eayXTWYJdVct312JQo5sogdjmEXYqS5fTxXuhM4toM62ZvB+r1llVMKujGNG3CHfW1dzNF8WJyBXHIdViVMA7Fh12uI1MKY5VUY/ZLRAnM7jAzKrw09g2IBmlx0UvcAah7935Ofp4N/7CAf9WJY+TlOVjyygvE4+KGf/P1FzjsJnZ8/CGNjQ00NNQTiQZ5+l+PM33GFLq7O9G0OM/9+xkmPTCO5uYzw+CI8eSTjzB58ngaGxoAWLb0ZWbOLCYcUmlrO8/58y2cO9fCuXOtxGIxausijJ9YwN4vP08e54MP1pKXb8dZ+h0NDQ3U19dRX19LKBSkvV34yMuXvUJJySxOnWo0jtvMufMttLQ00dPTnaqgJrpeAxZ0LvTFmF3pJ7NCxVJp5IfKEaxyBIccxCrXYnN5+b5FdLXEjePo+o2Dp1soaVkZFnkYBtBPF64xwVVDlrsem1yPQw7ikCNG3motFiWEpTKATQnhkELYnVWUtRgjb+1ORv3iofz0k51kjv0/eL01SSD6+3p54onF2B0mfP5qAH777RcemFREbo6F/DwH+XkO8vJs2B0mXn3tZTQtTtPZM4wfX8jDC0vo7+8dYcneeft1xtz/v3AeOADAyy//G4cti+IHJ1Nc/ADFUyfxwORxzJkzi8uXL9PYWI/NbuKTT3YkjyErbgoKs8nOtpCfl01efja5eXZsdhMnqsQU6muvvky2w8SU4klMnTaZ4qmTmDJlIpMeGE8gMDSpkVKgJgY2esIFAPadPo+ltAabHMGmhLAqKnYliF2O4pCiWOQQ48q8eK50ALoxExSD+O3rmESIykgTHD5i1TR0fZC4EcpKTDTsbWzF5DyBSVHJloWvbFP8om1yBLscxqpEsMkq9zur2RJqSoLKHfhjACdOHGPTxrU0N59N3kSA48d/5f21qzl+4pjRbehUnTjGx9u3sH3bZrZv28LWrZv4Yu+ntLWJENPZs6fZsHE9lQflYdZU/Ov3VbNu7bsc+/VXAMpcP/Dhlg/YunULH23dyEdbN7JlywZ27d5Bd3c3ly5dZMuHGzlR9WvyWPF4jIOH3Gzdupnt2z5k+8db2LZd7N/UfBZ0qChz8eGHG9i6dRNbt27io62b+PCjjXy0dROtrc3J75hSoApLOJiEtFPTePJoiMwylWwpbATgRfdqlyPYpQZMko/ZB4M09w6CAV4i6/5OMpZGlSb2jxMz4rCi9qpfh5eromSU+bBWhrBWqtjlEDmSCJVZlYhonxzi/rIgrxxvwMhFuuNzD99u9frttlsd648cb7Rj/d423OpYKQWqZoCa+IKBa11MclWTJUewKVFMFSGyylTMlSpWJUy2u5bMijAPH43QLgKX6IkAvjb09x8VhisS141CPkDt6GNyuQerO0S2HMKiCEAdkihtccgqdkVlbLnKosMqlzSR4/d72nKzGzj667e+8beCYeR7if2BhLhxJD/6sRInH70dyff0Yce/C5D+ZaCK0Xc8+eW+O3MFm7MakxLG7A4x65DKkuoGcso92CRhze53h3n0l6gxwk7AriVH9H+8PXGjFktc0LguBloAH/hPken0YVfCIparJBKqI8KHVvyYKlQmSX5qu7qNdt292OGd6WauyL3WznsQVOEq6snh9oZQKxlOLxYljMXp5YvTF+kEnjwSYkyFH3NlmDFuP4/9EkbAraMn4q8adzDSvn174mjoegxNg0HjHL6OHvLlAGY5TK5b+M42RRW5BnIEm+LHKkUwOT38fEHkqcbvMQA0LZ7MWR1uBe+sSx7KvbhbXfg9BWpCCVCX1ZzmPpcPixRmYpmX6qsi4L2j7hwZTi8OqZaxFSEW/SdMf7LrFxfyz1tUHcFljDgDIrYaE33hVU3n0Z+jZJWJjH9LZRhbpUjCtstRUT0gRxhT5uNAUyLwf2/dzESwvbOzk0gknJz3P336NK2trbcJxgt35vz5Furra+nv7/vbv89dBnUoq2lAh3//GiWjwofJHWaGEuRMrwhOH7zQTq6rBqsUIau8lvlHwlyOaUlQRfmH/ifhMCYOhg2qiAnTqAGrqurEHL8xiLJW+nHIESNRRvybUebni8bzhsm5t2r+E9a0vb2dfz79BHu++JSTp+opWTCH6moRAtM07SbAin0/+GAd06ZNpamp6Z61qn/ZXH/c8LR7NJ1n/xNijNtHhhRhzqEIV4y80ua+AeYoHjLkIJmySnGFh/oOIxsnWbb8J8Ewyl5EDBSjbaIOCuCj0CkyXD6xRoAUwXLQJ7p9OYxdEvHVLFeQrcGz9ySoCQEcP3GMqdMeoHjqRLZ/vOWOoAN4//13mTx5Ik1NZ///AhXdsIbEGNR1Xvi1jvvcKmPkMHMOh7k0rJZpRXUD95f7MVWq5LqqOHj+inGxElOg2h0F2W8uTdSV6iTB1/Q4ujFs2+BrZKxLFVlcSghrZQC7XIdNCWGXVexyPVlOlbUeI/v9tnkHoGm3COckZtxuTJQ3rN/NdxWWcRSQhu30889H+OqrPSQqGvV4/CZHGzrXunVrKJ4ykeamMzd8ZniSt1E2xo1+bYqGp5L5j8YXerP6FPe5QmRJIYplz4gq0dJzV7E7vViVOrJcPnY2njOuopEIYgyo/mx70CCGhsYgxiJTDABLTkTJKAtilaM4pFpsStAY/deS6w5jqYyQUe5jjbfRuPW3fmgSXeyRI4fYtetjdn+yg527trFj51aO/nQoGd4Z7O/nh+/3o8huSg98z7Ztm4nWRgBoa2vl66+/YOfO7ezcuYNPP91NNBo2oBjNMMCVyxf5Ys9nnDj+Cz/8uJ89ez7lYptITKmvi/DZp5+wY/vH7Ni+lX3f7OXqlUvJe7Bu7UhQL1+8xM4dOzh4UKGnp4u9e/fw/f79xGMG/LqG213G7t27uHjxggF9CoKqJbpb42HcHG5hbGkIsxSmsOw4xy60J55F6nv6mC4FMVfUklGu8tLxOuLGxY8bS6aJ+fo/2h7j5mo6MQZJjPwBzsc05h5VMVWIWSm7VIdVjpBREcDiDpEtRTBXBhlb5mGtt9FwZm4NaiLB8O13Xic7x8KcudOZXzKLyQ9OYNy4PI4cOQRAb283Tzy+mKKiXCZOLKSg0IFbcgE6y19/hewcC7PnTGfevNkUFOaw4KF5tLUlsvaHPxiiVScb65g0sYgHHxjPhImFTCl+gMaGBjo721m4cD7jxxfw2GOLWbz4IfJyraxd867R3htB/f67fYzNuI/S0h+Ix+M89vgjjB9XQEuL8GE7Oq8xd/5MZs6aRvu1azd9gO5xUIXV0nU9mRS6v/kyVqcfkxzB5Kpib2ObAWqcXk3n6f/UMtYVxCyFmVRWTfBaj4GEkbH0p57WRGhqkERMddDozo5eaMfhCmCTg9iUIGZ3LVann6d+jjLzkA+T5MdaqWJ2BYa6/tslyBg4r3r3LWbMnMKp0/V0dXXx22//Ib/AwabNHwDQ19/NP59+jNlzpqGGfFy82EZHxzU6OzsoKZnNiy89R3v7Vbq6Otm2fTMFhdnJ/ICRD6G4yKdPNTD5gfG8+MJztLSc5XxbK4ODg/gDNeTm2di2fbO4pnqcZcte5uGH5tHdLcYDia7/ymVhHZ995ikWLpxPb183AB/v2Ep2toWfj4qHrK4+yoSJBWzcuH5Ye1Ixw1+PG0kl4qYFO7qY4PaQ5Q4xptzPs8ciDBhhKICPoi1kOKuwKCpjyqrZoIq540QSSIw/cxEMPytR86QlMglg6fF6zE4VuxLGJNdidnrZoJ7hqg4765sZW1aDVY6S6VRZ6z9ltOl2oIpt5cq3mTVrOlevii72zJlTjB+fyxYD1P6+bh5/fBEvvvgcw7dr165RUjKHt995I/na9z98Q9G4XPwBzyjWawjUiRMK2frRphHH8/mqKBqXw+bNa2ltaaKl+SxLl77EQwvm0tXVCcD6de/z4OTx+H3VyHIFhQU57P1iKA2wpqaKvDx7ch0BWa4gN8/Ob8d/HaU9KQOqoUTxHdCv6zzzS4BMlx+THMXhPMGhtqHk4aNtV8hxVWNWQtyn+Jkq+WnsFiGseHLxsj8OqlhPSkOLQ9ywpscudZPn8mGT/NjlMJmlQdaqZ5OrsErNVzC5fJilKGNdPj5NlFjfxronQV21glmzp3HBqF1qaGhgwvg8Ptyy0QC1hyceX8wLzz+LFh/K8Wxvv0bJgrm8+day5GvffvslRePykymDN3w/A9RJE4uSD0LCCPh9NRRPmcDsWVNZvKiERQ/PZ8b0KTz77FP09AiLuXHDesYV5TB92mSKxuWxoGQ2bW0tyfN3dXXy8ENzWbZ0CSAs8PSZU4bVZaUsqIYVE2QA8GPTBcylHsxKlLHlAZ7+OUSH4SxGO3t40B3AWhHBfDBIRpmXN6trEy6ukVySCFUZy5snF4IY+foIaBLFhYiFz8TpNC4NDvLokRAZ5T4slQEyXDX897FaurWhG/xVQwuZriBmKYLdWc2Rc0Y16G2++42gnjNArWfC+PwkqAN9vTzx+GKef/4ZdG0oCtLefoWSBXNGAbUAv3+0dLrhoBayZfOGRDOToI4fl8f6das5ebKBuroIDfVRzp5tJB4X5/1g/ftMfqCIAz/uY8eOjygqzMHp/IHh27urVjBv3kzOn2vlsccX8+qwsm89dUf9GOlwMZFZp+tcGYwx/3CQMRUB7O56zKVVrAk0EgPaBmIUVwbIqlCxy0FMcgS7q4ofziSC7EZoRI8ls7I0PTGdKfyuoRAWQ1ECTUPX4qL4z7hzA8Bqbz2mAwFscpQM2ctUqZq6rv7EU4EGvF5dz1innywpSIkSprXfuCm3SfNLbKtWvc3sWTO4fPmiAOn0KcZPyGXzZsOi9vfy+BMLef75fyUrU4eDumLFUNf/3fdfUzguF5+vZhRQja7/dD2TJhax2bCoibb4fB7yC7LZu/dTbtzEvuvWraZ46iQ6Oq4Siw0yd950nn/xGYaHpkqdPzJufB6ff76TmTOmcODA96O0JeVAFWCILnsoFnfg7GWspTVY3RGs7iAmVw0b1SYivRozDkXJcAdwSKK+31QRpLC8hiMXjBodw69MlKcIcHV0w/cUEucWA7o4cQbR9cHkyFgHtoVPYzlQhVWqwypHsZZWc6DJCLEY7TzTO8BUJURWRZj7y7ys8p4kBmj6wG2tRxLUlSuYNXMq5841oes6Xm8N+QV2NhkWr6/vZqBeZl7JLJa88gJ9/X3E4zF27d5GQWE2Xt/1g6lhoJ4aCWqiZ/B4qsjLd7B120ZisUEGY/309/fT29udXA5o7brVTCmelMyd3bRpHQVFOaiqP9mupqbTzJ49jQUls5g/byZnjcrXFAZVFNiJEul4spwEXeSBvnK8jn+4ajArYj0pq8vDgp9CFCkqZilkFPqFcLijmF1RJrirkc8Pxfx0TSemJ5aGxKipYsiCMzg0G6WTzInt0WBz8AxmZxVZShibEmVsqZe3qusZAOHHiigrqzyNZJV6MUkR8lzV/HLFKFnWBonf5vsntvffe5dJEwtZvLiExx5fzPQZxeTm2SivKAOgt7eHkgWzeeqpx0YklQwO9rPk1RfJybWxaPECHn1sEeMm5DN33ixaWkZPUAYRnsp2WFm79r0RoJ5va2V+ySzGT8jn0cce4pFHH2bO3JmsXr0qec6VK98ivyCbM2cEfD8dPUzG2H+wcuWK5PF1Pc5rS18mx2HmpZf+zeBg/6htSSFQ9WTJshjExIe6beBk7wDzKgPcX+4RWf5SCFNFAJMSwiFHyZFEMohVUXFIYSwVfvLKqtjZ0JL0acUFwvA7dSO7ShsCU0skTIqtvruXF38LYyn1YnFHsSghMlweHjuq0jZsmaDumM6m4FksTg9WKcR9ZdWs8Aj3BGM5H+224Smxvbd6JZMfGMfb77zOe2tWsnbdu5RXuJJ+4cBAH7t2bWfv3s+Hrdgn9m1uPsPOXdt4d/UKVq9+m81bNiSrWW92zosXzrN27RokqYKhpB5xvGDQx+bNG1j93krWrHmXFW+/wTfffJ1sa3m5k/UfvM+lS8IgdHS08+FHm9ixY3uybh/gq28S9V1DJd8pDqroomPERIetD/EDUH2pg2nlXrJcYRzuWhySWBTNqkREoZ8iclRtSgiHXL0/c6AAAAWwSURBVEtWRRST08OTP0WQmy/TFR85hTe05JqWtCQAF/oH2B1tYbpUzT8qqrAoYfLcYaxuH08cC9NsVFRei2lUtl7hXz9FyHJ5yZJV7nerTJWrqE3U9RszW7fLPUhsq1auYPasqbS3X+b67frPasnq1hunJ6/bc9RzatdPaQ4DddhpbtjElKx+3WvX/39oTYBPPvmY/DwH/qSvnOKg6rpRDaqLkXncyIwnUf4MHL/YRXGZn/9dYVhWOYylMmRMX0bIMXJCHcaaVGY5ylhXiJzSap44GmJzuJmD5y5xqquXTk1nQNfp1eM09fbjbr3EarWJ+QdDWH4MYKpQxbErw1jdQWYcCbH79AX2n7rKKn8zC3+uJbf0BPeV15Alh8mSIuQ6jyfXStUSSwgxeEdrowKsfOctZk6fwqVhq+0lQBy+IMRwcIfgShxLH+X9UUA1ohuJCZah17URxx0JvDa0rw7DZ9wErLrxmjhoX18PjzzyEIsXldDb03lH7br3QTVm1YkBg4hBlREiQoslv3zgahcP/eRnbKkHW3mEbCmMpVLMszukWqyVQSyVKg6pTvz6SWUQc6VKZkWILGeA7NJqpkoBSo6oPHw0xPyjYaZUqjgO1GBy+chyB7EY5dgWpQ6bXIdViZArBcl1+rCWesgs83G/5MUuqWRLUcwVYewHqtjbmJh00IxB2Z1998T29oo3mTZ1ChcujAZqYpkdI2pxHVC6kdjyuxZ20IYpCVziN7NGWxYyPgxU8f+EZdeSC9AN3aujR49gtZlYv27NMNhTHdTrFkkbYUW0+NAiFUBLf4yVnkZynR7GuoJYlJCoq5dVkXFvlDHblIDxAxMRkd0k12KRIpjcYcZWhBhTrjKmIkimFMIih42K0nByvVW7JH7Kx2rURlnlWqHKALZKHw4pQmZZiCJXFV83nicRUh3xfe5ACbjq6uqoqqqiv7//rt7Qv0pnzpzh559/prW19Xdfk3sY1FvcSGFbk9lRBg8cPHeFp3+OkF/qIdOlGoWAQRxKALscwiFFjRIRUTVqqVSxKWFjVZMw1kQOqRwyfoQiIor15Ag5UoQcSRTsWZWggFMJYlMimJUw5oowmaUB5laqHGm7+qcsxnCfbvSuPfU0WqnL3dbf8mMTiQI5EQ/VksV2XZqO3HyJZ49GyHUFyHD6MVeoONwq2ZKot0/UNQmFjYrRiJHsHMUmR43VAQWkNqVW/G3sZ1VCydp9c0WQf7h8jC/3sF49RUv/gHEnhvtrv99yXL/P3Vib6W7A+nee/+5bVD0RvhIlIlocYlri907F1qNr/Hapk9X+s0yVA5jLPfyj3EtmhV9UrUphw3oKKLMTq64oUSyGJbXLEbKlEHZZ/B6VXYpgkWrJqgiLTC2Xn+mSl/XBM/jaE/mxxrSvEfv9u29OWn8rqCLtLq4PIhKa9ZErOY+MMHG6d4Dy1mus853myZ+CjHd7ySrzM6YsQIbLQ2ZZNRllNWS4vGSV+chy+cks85Hh8ojXy6oZ4/KS6QyQWxbgoYNBVtfUc6D5Co3DfsA3zmCy/OXeK4lO62/o+sW6qYlIgBhRx0d2t8aIU8wWDVHboeuE23tQznewp6GNzaEzvBc4yVueBpYcr+P547X894k6XjhRy9LqBt7xn2KdeppdtU2UNV/Ge7WTS7HrSjOMfIC4Ln6aR9fvvZLotP6WwZR+3Tr8w1ZETvxNok4qbiSBGOuech1kYkxGDOgH+oBeQwOjftoYuul6sthPLBvEyJUDE7+DldY9o7/nl/uui/f9XvEHpemj/UbUaNYz7Zvea7qnfrQ3rbRupjSoaaWE0qCmlRJKg5pWSigNalopoTSoaaWE0qCmlRJKg5pWSigNalopoTSoaaWE0qCmlRJKg5pWSigNalopoTSoaaWE0qCmlRJKg5pWSigNalopoTSoaaWE0qCmlRJKg5pWSuj/ApxomQNoh3y6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10" descr="data:image/png;base64,iVBORw0KGgoAAAANSUhEUgAAAKoAAABbCAYAAADjuB4+AAAgAElEQVR4nO2d938UVfv3v3/Q8zy3EpLt6aGJhN6CAvbbW72/NlTAgoKIgDQFpFgQG1jIbpKdmVDEWxGSbJ0tabQUCD297c68nx/O7CaBUNRHZL/Pzuv1eRF2d2bOzrznOte5znWd/S9d10krrXtd//V3NyCttO5EaVDTSgmlQU0rJZQGNa2UUBrUtFJCaVDTSgmlQU0rJZQGNa2UUBrUtFJCaVDTSgmlQU0rJZQGNa2UUBrUtFJCaVDTSgmlQU0rJZQGNa2UUBrUtFJCaVDTSgmlQU0rJZTSoJIQOrfedNA10DV0XUe7B9qe1u/TPQZqgj0dXdfQ9TgaOpoOmq4T1zXjA0MIDgBXdWjp6ae2swf1Wg/+q9342rto7OzlQt8gnYA2DFsNDU3XIa4TI46ma6CJNmjJ86d1L+meAlVDJ45GnDi6pictYBwNGEyC1jo4yJHzV9lZ28RyTx1PHA0xTQngkAPYywI4Knw4KjwUlXuZfdDHM79EWOs/xY9nLnK2d3AYsToxXUfTB0HTiOuIc+vxv/1apDVS9xiocTQEnMQRMqxnl6Zx7MI11gdOM+dQAKvLS0aZj4wyH5nlQawVKhZJxSxHsLlrschRsuQQY6UgWeVeMl1eMp1epsl+tqgnqe/pTZhX9LgOehziCcuq/e3XIq2RuqdARdPRdE108cZ2IR7H1XSJfx1VyXUeJ8Ppw1QWwe6uwyFFyZYjWJUwFjmExa1idgcxu1VM7hAmuRabXItdDuOQw9jdUbIqQoxxVvGg7GX/2bakS6DpOrqmoWvG83EPXI+0hnRPgaprcdAEOr26TmnLBR457MVaWkWGS8UshbHKAayKH5uiYpcj2JQIVlmlyB1isqwy5aCf4kNeplb6KZID2F1+xrr8ZLkDmCpVLJUqdilCVlkYW2kNa9VT9OhiQJbwV9N+6r2newpUNNHPRzt7eeXXCDmlVYwp92FRQtjlOrKlOhxyBEtlCJsSxC6rmCsjZJb5Welv5lRfnFP9A9T39XKypw+1q5dDF67ykXqaOYdVMl0eLJKKQw6TI0UxS/VklHpZURWlI64Z0YFYcmCV1r2jvxfUYUAY7iL7z16gWKphjKsGkxTGJkexySHsSgBrZRCrEsUu1WKXo9jksOj23UEmyzV8ebL1poGqc4NxtkeayS+vwiSHk+5AlqJyv/M33vE20qeLVsQYHsLS+CM+64jg2G1ev9V2q+Pe+L52y33vtF2jneP3tPF/EKhxks6gFgegR9fZrJ7G6vQwtkLFVhnEqqhkSyEcsopNCWBXRLdtl2uxKlHDsqrYlCCZchhzaQ3LTkRp6OoZfhXFeRAPwj+Ph7m/IoBdjuBwh7ApIcyKSuYBD9sjrQAGqIkmxtD1mAhnaeIgdwLpuXOtVFcdo6PjWqIhAJw62cDxE8e4du1qsomXL7XhqanC563B563B660ipPqJxwaFkR927HgsRjikUnXiN65euTwCFNCor4/g93vp7+833ks8aOJcXV0deDzHaT3XnLw8AC2tp/F4TuDz1uD3efB5a/B4a+jo6ADgZEMDHs8JvL4qQ9XU1JygNhpF0/76weddBtUYtBAT/9fExe3Sdd71nCLrxxqsUhi7EiJbimJRhNW0KRFsUmJQJGC1SlGscli4AEoQh1SLwx1hrNPLFMXDFydbOTcQG/HkN/UNMu9IiIxylTGuAP9w+bC4I+RI9ZjdYXJLq6lsvpIEPBG2TUQC0DTi3H7CAGDPns9w2E34fZ7k+Ts6rrFo0QKmTXuQ5mYByqlTjTy6+CEKC7IpKsyhsCAn+ffWjzajGT574riNjfVMm/ogOdlWPv9s1w3WbckrLzBtejFtbW2jghqJqBQUZbPni0+S+6hqgNlzplGQn01RQR5FhbkU5GeTnWOjuvoEAG++sZzCwmzGT8hn3Pg8isbl4ci28PTTTzAw0DfigfkfAaquizBU3LhwPeis9jVgPuAhS1HJloLkumuxS3XYpTocch0OOYxFjpAhhbjP5cVS5qWgPEB+mYrZGSDDFcTsDmCTQljlCJmSH5OzhgWKyo7IWY6ev4p07gpP/idCpkslryzAq9WNrFRPM0Xxk+X2Y1FUMsu9zFQCnOkzYq2asMa6hrD8evwOQBVgffHFZ+TlWAn4vUkgDh+SsdlMvL/23eRr3377JdkOM8uXL2Hfvq/Zv/9rvvrqM0pKZjNnzjQ6OztGgOp0/khRYS5FhTksfe0lNKNHSmyvvPoSM2YWc/Hi9aAa/n80xLjxeSNA/WjrZnLzrKxf9x7f7f+Wfd9+ybff7mXPF5/Q1HQG0Fm+7BVmziymrOwABw/KKJVu3FIZv/zyE7FYP/DXWtW73vUnbriOjgbsiDSR5azCJEexKlFsSgCHHMZcGcYmh8mRIpjKq7G5qik5GOR9/0kqmi/z67Uejlzu5ttTF1h+opFi2U+mqwaT24dVCWKTazFVhMgoq8HhCmIu93K/24vN5WN3fWvyJh06d4UiVw1jlSCWgyoZzhpWe04TAyO2ChgugIY+wq8eDVJdF+B8uXcPBXl2An5fErQ331jK+HH5hCPB5Pn37/sKuz2Lw0eUEcC98eZrTJ8xZZjrILY1a1Yxb+4M/vnUoywomc3FS+eN44v3X1u6hNlzpnHxYuL1kaDW1oaZMLGAvV9+ljzm2nWrmTAxj6azjYy+6Sxb+gqLFpZwvR8MoGlx/urY810GVQNtUAAAOFuukF3qweIOYlNCZEshbEoAS2UYc2WELEXF5Kxm8eEgZWevcH5guPUYumAxoL57gN11LUyVvIxx+jArYRxyFJsSxaKoWJQoGRVBXvhPxAhHiburASurT5Lh9GKrVDFLKuOcfqqvdgG68L80jRiDInIWv10Xpxmgfk5+vo1g0JcEZPy4fF577aUkzADf7f8Kh92EIleMuPmvL1/KzBnTRoDa19fL4sUP8e6qFez7di/5eXa83qoR+w2Beu46ULkpqOs/eI+JkwppqI8OXVrjgUxsy5a+wsKH59PbO8z/Z2jKW/uLIyV3FVQx6yRuZLSrj6mSl4yKENmyiIna5Sh2KYJDimKviGIrreKD0GnaBocBmpixGjaDNHyof7J7gLc99dhKT2ByiyiBVQlhV1RMB3xsCzQljyPcP53qy52MP+DHJkWxKkHGOr0s+S1KTNeJ6zqDaCJsdVtIh4H65efk51sJBr1oWpz1698j22Hh4EFpxI3+bv83AlRpJKjLl73KzBnFdHYMDboikRDjigrYv+8rQqqPgnwHH+/Y+v8E1AkTC24P6sJ5dHe3G98zzuBgP/G4loQ1BUE1ugFNSDNeEwMpnX5g+fE6MlzVZFUGxQhcrsOihLHKIewVEbKdNXxW35y0m+I4cQb1QeJ6PHk8DXHREhcLRFbA5/Wt5JZXk+kOYFdCWJUQWeV+nvo1zJXEDdDiQIx+dJ79tZYx5SGsSoAsOUKey8vxyx0G05oY+MVBu20XJw791Vd7KCpy8PDD81m06CGKxuXy5htL0bRY0hIBfLfvW8Oilg/DTef15a8yc8YUOjsuJ1/ds+dT7HYrNdUn6Oq8yvTpD/LMM08Siw3lL9y86781qMKi1hrXRQct4caIAe+Kt5Yx+YEiFj9SwuJHFlCyYA5LlrxAT0+X2EX7a/Mj/gJQNXQGjadSSyZ7aMSSvfWBMxewHPBgqgwYwfwodjks4qVyGPMBD2sCp42Pa8nRt4BTS+YDJKWJ1zSGsqs0QGm5QLG7mswyFZtSi1UJYnJ5WOs/w7WEr2XcwE8bzpFZ6sMmhbHLEcaW+njXf0a8bTRAJ34HKYIGqF/uobDQzptvLmP9B+uYXzKLxYsWcO66sFDCosojQMUAdSqdHe1J4F5b+jIzZxVz7ZqAd8mSl5g29UGazp5K7rf0tZeZM3saFy9cMPYb8h/vHNQbY7xvvrGMaVMf4P21q9iwYR1r3l/N7t276OvrM0BNSR81jqaLeCSJL2yEWdoG4jx0WCWjwou1Mki2FDVmm8KYlTBjy3w8clilLWZgatz8251TYGr059qQB1t1uZO5FUFMLjHIsrqjmJ1envwlwOHzV+kwjFGws4uJpSewSGFssopJCjG1ooqTXb1JULTkQ3N7UIWPaiUaVQHYt+9rLOax7Lyuq74ZqENdv/BRr169zNx5M1j++ivJz3z11V5yc+z88vPhW4B6+8HUUNdfa+xzI6hiMDWfWLxvRDv/SjjvAqiii4yTsH6JGA/sqG1ibGkNVkXFWqnikFUcUi1WJUyWEsZSepzvzlwAIwykaXfmqMeNFMGhLKghqxVs72HuIR8ZZX4cUhSTEmVMWZAcp4/HDkfYFW0m0N3P0781MKY8iFmJYKoMY3JV892pS8YNEbmxtw/4j/RRA0ERnjp/vpUZ06fw6KML6e7pGAbq1wao7uG337CoQz6qx1PFxEmFzJ03g+f+/QzPPfcMCxctoKAgmx0ff3gLUIfadnNQ1zBx0pCPOjqoS1j48LxkV594S9f11Az4a7qY1RF+zqAAFZH00dQXY8ZBL5byADnueixKFPNBvwjWy2GyKoIsOBLkQkzEhHQNhN9wa/9HWFDdiHFqRhaU4VcaccZIdz9zD/nJKPdirTQmDtxBMtwB7nP5mXpI5cGfarFIIeyy8GnvKwuw/MQpEapCM/y2OwX1MwrybcnwFMCmjetwZFtQKocGTvv3fYXdlsWRwwdHWKo331zKjBlTkhZ1166PyS/IZuWqFezevZOdOz9mw8b1TCmeyNPPPEF/v7B0ry19mdlzptHePjKsldiitaEbQF23bg0TJxXSdPbkqPuI8NQSFi6cz+Dg4OifSDVQExaVuA76AJoeTz5+H0eayXTWYJdVct312JQo5sogdjmEXYqS5fTxXuhM4toM62ZvB+r1llVMKujGNG3CHfW1dzNF8WJyBXHIdViVMA7Fh12uI1MKY5VUY/ZLRAnM7jAzKrw09g2IBmlx0UvcAah7935Ofp4N/7CAf9WJY+TlOVjyygvE4+KGf/P1FzjsJnZ8/CGNjQ00NNQTiQZ5+l+PM33GFLq7O9G0OM/9+xkmPTCO5uYzw+CI8eSTjzB58ngaGxoAWLb0ZWbOLCYcUmlrO8/58y2cO9fCuXOtxGIxausijJ9YwN4vP08e54MP1pKXb8dZ+h0NDQ3U19dRX19LKBSkvV34yMuXvUJJySxOnWo0jtvMufMttLQ00dPTnaqgJrpeAxZ0LvTFmF3pJ7NCxVJp5IfKEaxyBIccxCrXYnN5+b5FdLXEjePo+o2Dp1soaVkZFnkYBtBPF64xwVVDlrsem1yPQw7ikCNG3motFiWEpTKATQnhkELYnVWUtRgjb+1ORv3iofz0k51kjv0/eL01SSD6+3p54onF2B0mfP5qAH777RcemFREbo6F/DwH+XkO8vJs2B0mXn3tZTQtTtPZM4wfX8jDC0vo7+8dYcneeft1xtz/v3AeOADAyy//G4cti+IHJ1Nc/ADFUyfxwORxzJkzi8uXL9PYWI/NbuKTT3YkjyErbgoKs8nOtpCfl01efja5eXZsdhMnqsQU6muvvky2w8SU4klMnTaZ4qmTmDJlIpMeGE8gMDSpkVKgJgY2esIFAPadPo+ltAabHMGmhLAqKnYliF2O4pCiWOQQ48q8eK50ALoxExSD+O3rmESIykgTHD5i1TR0fZC4EcpKTDTsbWzF5DyBSVHJloWvbFP8om1yBLscxqpEsMkq9zur2RJqSoLKHfhjACdOHGPTxrU0N59N3kSA48d/5f21qzl+4pjRbehUnTjGx9u3sH3bZrZv28LWrZv4Yu+ntLWJENPZs6fZsHE9lQflYdZU/Ov3VbNu7bsc+/VXAMpcP/Dhlg/YunULH23dyEdbN7JlywZ27d5Bd3c3ly5dZMuHGzlR9WvyWPF4jIOH3Gzdupnt2z5k+8db2LZd7N/UfBZ0qChz8eGHG9i6dRNbt27io62b+PCjjXy0dROtrc3J75hSoApLOJiEtFPTePJoiMwylWwpbATgRfdqlyPYpQZMko/ZB4M09w6CAV4i6/5OMpZGlSb2jxMz4rCi9qpfh5eromSU+bBWhrBWqtjlEDmSCJVZlYhonxzi/rIgrxxvwMhFuuNzD99u9frttlsd648cb7Rj/d423OpYKQWqZoCa+IKBa11MclWTJUewKVFMFSGyylTMlSpWJUy2u5bMijAPH43QLgKX6IkAvjb09x8VhisS141CPkDt6GNyuQerO0S2HMKiCEAdkihtccgqdkVlbLnKosMqlzSR4/d72nKzGzj667e+8beCYeR7if2BhLhxJD/6sRInH70dyff0Yce/C5D+ZaCK0Xc8+eW+O3MFm7MakxLG7A4x65DKkuoGcso92CRhze53h3n0l6gxwk7AriVH9H+8PXGjFktc0LguBloAH/hPken0YVfCIparJBKqI8KHVvyYKlQmSX5qu7qNdt292OGd6WauyL3WznsQVOEq6snh9oZQKxlOLxYljMXp5YvTF+kEnjwSYkyFH3NlmDFuP4/9EkbAraMn4q8adzDSvn174mjoegxNg0HjHL6OHvLlAGY5TK5b+M42RRW5BnIEm+LHKkUwOT38fEHkqcbvMQA0LZ7MWR1uBe+sSx7KvbhbXfg9BWpCCVCX1ZzmPpcPixRmYpmX6qsi4L2j7hwZTi8OqZaxFSEW/SdMf7LrFxfyz1tUHcFljDgDIrYaE33hVU3n0Z+jZJWJjH9LZRhbpUjCtstRUT0gRxhT5uNAUyLwf2/dzESwvbOzk0gknJz3P336NK2trbcJxgt35vz5Furra+nv7/vbv89dBnUoq2lAh3//GiWjwofJHWaGEuRMrwhOH7zQTq6rBqsUIau8lvlHwlyOaUlQRfmH/ifhMCYOhg2qiAnTqAGrqurEHL8xiLJW+nHIESNRRvybUebni8bzhsm5t2r+E9a0vb2dfz79BHu++JSTp+opWTCH6moRAtM07SbAin0/+GAd06ZNpamp6Z61qn/ZXH/c8LR7NJ1n/xNijNtHhhRhzqEIV4y80ua+AeYoHjLkIJmySnGFh/oOIxsnWbb8J8Ewyl5EDBSjbaIOCuCj0CkyXD6xRoAUwXLQJ7p9OYxdEvHVLFeQrcGz9ySoCQEcP3GMqdMeoHjqRLZ/vOWOoAN4//13mTx5Ik1NZ///AhXdsIbEGNR1Xvi1jvvcKmPkMHMOh7k0rJZpRXUD95f7MVWq5LqqOHj+inGxElOg2h0F2W8uTdSV6iTB1/Q4ujFs2+BrZKxLFVlcSghrZQC7XIdNCWGXVexyPVlOlbUeI/v9tnkHoGm3COckZtxuTJQ3rN/NdxWWcRSQhu30889H+OqrPSQqGvV4/CZHGzrXunVrKJ4ykeamMzd8ZniSt1E2xo1+bYqGp5L5j8YXerP6FPe5QmRJIYplz4gq0dJzV7E7vViVOrJcPnY2njOuopEIYgyo/mx70CCGhsYgxiJTDABLTkTJKAtilaM4pFpsStAY/deS6w5jqYyQUe5jjbfRuPW3fmgSXeyRI4fYtetjdn+yg527trFj51aO/nQoGd4Z7O/nh+/3o8huSg98z7Ztm4nWRgBoa2vl66+/YOfO7ezcuYNPP91NNBo2oBjNMMCVyxf5Ys9nnDj+Cz/8uJ89ez7lYptITKmvi/DZp5+wY/vH7Ni+lX3f7OXqlUvJe7Bu7UhQL1+8xM4dOzh4UKGnp4u9e/fw/f79xGMG/LqG213G7t27uHjxggF9CoKqJbpb42HcHG5hbGkIsxSmsOw4xy60J55F6nv6mC4FMVfUklGu8tLxOuLGxY8bS6aJ+fo/2h7j5mo6MQZJjPwBzsc05h5VMVWIWSm7VIdVjpBREcDiDpEtRTBXBhlb5mGtt9FwZm4NaiLB8O13Xic7x8KcudOZXzKLyQ9OYNy4PI4cOQRAb283Tzy+mKKiXCZOLKSg0IFbcgE6y19/hewcC7PnTGfevNkUFOaw4KF5tLUlsvaHPxiiVScb65g0sYgHHxjPhImFTCl+gMaGBjo721m4cD7jxxfw2GOLWbz4IfJyraxd867R3htB/f67fYzNuI/S0h+Ix+M89vgjjB9XQEuL8GE7Oq8xd/5MZs6aRvu1azd9gO5xUIXV0nU9mRS6v/kyVqcfkxzB5Kpib2ObAWqcXk3n6f/UMtYVxCyFmVRWTfBaj4GEkbH0p57WRGhqkERMddDozo5eaMfhCmCTg9iUIGZ3LVann6d+jjLzkA+T5MdaqWJ2BYa6/tslyBg4r3r3LWbMnMKp0/V0dXXx22//Ib/AwabNHwDQ19/NP59+jNlzpqGGfFy82EZHxzU6OzsoKZnNiy89R3v7Vbq6Otm2fTMFhdnJ/ICRD6G4yKdPNTD5gfG8+MJztLSc5XxbK4ODg/gDNeTm2di2fbO4pnqcZcte5uGH5tHdLcYDia7/ymVhHZ995ikWLpxPb183AB/v2Ep2toWfj4qHrK4+yoSJBWzcuH5Ye1Ixw1+PG0kl4qYFO7qY4PaQ5Q4xptzPs8ciDBhhKICPoi1kOKuwKCpjyqrZoIq540QSSIw/cxEMPytR86QlMglg6fF6zE4VuxLGJNdidnrZoJ7hqg4765sZW1aDVY6S6VRZ6z9ltOl2oIpt5cq3mTVrOlevii72zJlTjB+fyxYD1P6+bh5/fBEvvvgcw7dr165RUjKHt995I/na9z98Q9G4XPwBzyjWawjUiRMK2frRphHH8/mqKBqXw+bNa2ltaaKl+SxLl77EQwvm0tXVCcD6de/z4OTx+H3VyHIFhQU57P1iKA2wpqaKvDx7ch0BWa4gN8/Ob8d/HaU9KQOqoUTxHdCv6zzzS4BMlx+THMXhPMGhtqHk4aNtV8hxVWNWQtyn+Jkq+WnsFiGseHLxsj8OqlhPSkOLQ9ywpscudZPn8mGT/NjlMJmlQdaqZ5OrsErNVzC5fJilKGNdPj5NlFjfxronQV21glmzp3HBqF1qaGhgwvg8Ptyy0QC1hyceX8wLzz+LFh/K8Wxvv0bJgrm8+day5GvffvslRePykymDN3w/A9RJE4uSD0LCCPh9NRRPmcDsWVNZvKiERQ/PZ8b0KTz77FP09AiLuXHDesYV5TB92mSKxuWxoGQ2bW0tyfN3dXXy8ENzWbZ0CSAs8PSZU4bVZaUsqIYVE2QA8GPTBcylHsxKlLHlAZ7+OUSH4SxGO3t40B3AWhHBfDBIRpmXN6trEy6ukVySCFUZy5snF4IY+foIaBLFhYiFz8TpNC4NDvLokRAZ5T4slQEyXDX897FaurWhG/xVQwuZriBmKYLdWc2Rc0Y16G2++42gnjNArWfC+PwkqAN9vTzx+GKef/4ZdG0oCtLefoWSBXNGAbUAv3+0dLrhoBayZfOGRDOToI4fl8f6das5ebKBuroIDfVRzp5tJB4X5/1g/ftMfqCIAz/uY8eOjygqzMHp/IHh27urVjBv3kzOn2vlsccX8+qwsm89dUf9GOlwMZFZp+tcGYwx/3CQMRUB7O56zKVVrAk0EgPaBmIUVwbIqlCxy0FMcgS7q4ofziSC7EZoRI8ls7I0PTGdKfyuoRAWQ1ECTUPX4qL4z7hzA8Bqbz2mAwFscpQM2ctUqZq6rv7EU4EGvF5dz1innywpSIkSprXfuCm3SfNLbKtWvc3sWTO4fPmiAOn0KcZPyGXzZsOi9vfy+BMLef75fyUrU4eDumLFUNf/3fdfUzguF5+vZhRQja7/dD2TJhax2bCoibb4fB7yC7LZu/dTbtzEvuvWraZ46iQ6Oq4Siw0yd950nn/xGYaHpkqdPzJufB6ff76TmTOmcODA96O0JeVAFWCILnsoFnfg7GWspTVY3RGs7iAmVw0b1SYivRozDkXJcAdwSKK+31QRpLC8hiMXjBodw69MlKcIcHV0w/cUEucWA7o4cQbR9cHkyFgHtoVPYzlQhVWqwypHsZZWc6DJCLEY7TzTO8BUJURWRZj7y7ys8p4kBmj6wG2tRxLUlSuYNXMq5841oes6Xm8N+QV2NhkWr6/vZqBeZl7JLJa88gJ9/X3E4zF27d5GQWE2Xt/1g6lhoJ4aCWqiZ/B4qsjLd7B120ZisUEGY/309/fT29udXA5o7brVTCmelMyd3bRpHQVFOaiqP9mupqbTzJ49jQUls5g/byZnjcrXFAZVFNiJEul4spwEXeSBvnK8jn+4ajArYj0pq8vDgp9CFCkqZilkFPqFcLijmF1RJrirkc8Pxfx0TSemJ5aGxKipYsiCMzg0G6WTzInt0WBz8AxmZxVZShibEmVsqZe3qusZAOHHiigrqzyNZJV6MUkR8lzV/HLFKFnWBonf5vsntvffe5dJEwtZvLiExx5fzPQZxeTm2SivKAOgt7eHkgWzeeqpx0YklQwO9rPk1RfJybWxaPECHn1sEeMm5DN33ixaWkZPUAYRnsp2WFm79r0RoJ5va2V+ySzGT8jn0cce4pFHH2bO3JmsXr0qec6VK98ivyCbM2cEfD8dPUzG2H+wcuWK5PF1Pc5rS18mx2HmpZf+zeBg/6htSSFQ9WTJshjExIe6beBk7wDzKgPcX+4RWf5SCFNFAJMSwiFHyZFEMohVUXFIYSwVfvLKqtjZ0JL0acUFwvA7dSO7ShsCU0skTIqtvruXF38LYyn1YnFHsSghMlweHjuq0jZsmaDumM6m4FksTg9WKcR9ZdWs8Aj3BGM5H+224Smxvbd6JZMfGMfb77zOe2tWsnbdu5RXuJJ+4cBAH7t2bWfv3s+Hrdgn9m1uPsPOXdt4d/UKVq9+m81bNiSrWW92zosXzrN27RokqYKhpB5xvGDQx+bNG1j93krWrHmXFW+/wTfffJ1sa3m5k/UfvM+lS8IgdHS08+FHm9ixY3uybh/gq28S9V1DJd8pDqroomPERIetD/EDUH2pg2nlXrJcYRzuWhySWBTNqkREoZ8iclRtSgiHXL0/c6AAAAWwSURBVEtWRRST08OTP0WQmy/TFR85hTe05JqWtCQAF/oH2B1tYbpUzT8qqrAoYfLcYaxuH08cC9NsVFRei2lUtl7hXz9FyHJ5yZJV7nerTJWrqE3U9RszW7fLPUhsq1auYPasqbS3X+b67frPasnq1hunJ6/bc9RzatdPaQ4DddhpbtjElKx+3WvX/39oTYBPPvmY/DwH/qSvnOKg6rpRDaqLkXncyIwnUf4MHL/YRXGZn/9dYVhWOYylMmRMX0bIMXJCHcaaVGY5ylhXiJzSap44GmJzuJmD5y5xqquXTk1nQNfp1eM09fbjbr3EarWJ+QdDWH4MYKpQxbErw1jdQWYcCbH79AX2n7rKKn8zC3+uJbf0BPeV15Alh8mSIuQ6jyfXStUSSwgxeEdrowKsfOctZk6fwqVhq+0lQBy+IMRwcIfgShxLH+X9UUA1ohuJCZah17URxx0JvDa0rw7DZ9wErLrxmjhoX18PjzzyEIsXldDb03lH7br3QTVm1YkBg4hBlREiQoslv3zgahcP/eRnbKkHW3mEbCmMpVLMszukWqyVQSyVKg6pTvz6SWUQc6VKZkWILGeA7NJqpkoBSo6oPHw0xPyjYaZUqjgO1GBy+chyB7EY5dgWpQ6bXIdViZArBcl1+rCWesgs83G/5MUuqWRLUcwVYewHqtjbmJh00IxB2Z1998T29oo3mTZ1ChcujAZqYpkdI2pxHVC6kdjyuxZ20IYpCVziN7NGWxYyPgxU8f+EZdeSC9AN3aujR49gtZlYv27NMNhTHdTrFkkbYUW0+NAiFUBLf4yVnkZynR7GuoJYlJCoq5dVkXFvlDHblIDxAxMRkd0k12KRIpjcYcZWhBhTrjKmIkimFMIih42K0nByvVW7JH7Kx2rURlnlWqHKALZKHw4pQmZZiCJXFV83nicRUh3xfe5ACbjq6uqoqqqiv7//rt7Qv0pnzpzh559/prW19Xdfk3sY1FvcSGFbk9lRBg8cPHeFp3+OkF/qIdOlGoWAQRxKALscwiFFjRIRUTVqqVSxKWFjVZMw1kQOqRwyfoQiIor15Ag5UoQcSRTsWZWggFMJYlMimJUw5oowmaUB5laqHGm7+qcsxnCfbvSuPfU0WqnL3dbf8mMTiQI5EQ/VksV2XZqO3HyJZ49GyHUFyHD6MVeoONwq2ZKot0/UNQmFjYrRiJHsHMUmR43VAQWkNqVW/G3sZ1VCydp9c0WQf7h8jC/3sF49RUv/gHEnhvtrv99yXL/P3Vib6W7A+nee/+5bVD0RvhIlIlocYlri907F1qNr/Hapk9X+s0yVA5jLPfyj3EtmhV9UrUphw3oKKLMTq64oUSyGJbXLEbKlEHZZ/B6VXYpgkWrJqgiLTC2Xn+mSl/XBM/jaE/mxxrSvEfv9u29OWn8rqCLtLq4PIhKa9ZErOY+MMHG6d4Dy1mus853myZ+CjHd7ySrzM6YsQIbLQ2ZZNRllNWS4vGSV+chy+cks85Hh8ojXy6oZ4/KS6QyQWxbgoYNBVtfUc6D5Co3DfsA3zmCy/OXeK4lO62/o+sW6qYlIgBhRx0d2t8aIU8wWDVHboeuE23tQznewp6GNzaEzvBc4yVueBpYcr+P547X894k6XjhRy9LqBt7xn2KdeppdtU2UNV/Ge7WTS7HrSjOMfIC4Ln6aR9fvvZLotP6WwZR+3Tr8w1ZETvxNok4qbiSBGOuech1kYkxGDOgH+oBeQwOjftoYuul6sthPLBvEyJUDE7+DldY9o7/nl/uui/f9XvEHpemj/UbUaNYz7Zvea7qnfrQ3rbRupjSoaaWE0qCmlRJKg5pWSigNalopoTSoaaWE0qCmlRJKg5pWSigNalopoTSoaaWE0qCmlRJKg5pWSigNalopoTSoaaWE0qCmlRJKg5pWSigNalopoTSoaaWE0qCmlRJKg5pWSuj/ApxomQNoh3y6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55575" y="3575425"/>
            <a:ext cx="8982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000" b="1" dirty="0"/>
          </a:p>
          <a:p>
            <a:r>
              <a:rPr lang="cs-CZ" sz="3000" b="1" dirty="0"/>
              <a:t>Povodí Moravy přírodě blízké</a:t>
            </a:r>
          </a:p>
          <a:p>
            <a:r>
              <a:rPr lang="cs-CZ" sz="2400" b="1" dirty="0"/>
              <a:t>Ing. David Veselý   			  </a:t>
            </a:r>
            <a:r>
              <a:rPr lang="pl-PL" sz="2400" b="1" dirty="0"/>
              <a:t>Hradec Králové, 1. června 2022</a:t>
            </a:r>
            <a:endParaRPr lang="cs-CZ" sz="2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39BBC8E-76BA-4E3F-AAA2-6AFF4E903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7"/>
            <a:ext cx="9144000" cy="56864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96F4C2-688C-43C3-9F99-E64C8A301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3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esely\Desktop\FOTO Webinář\Bečva_renaturace povodní\DSC_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03448"/>
            <a:ext cx="9205503" cy="612068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E7BC5E-1DED-419B-8E2E-42AE69079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03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582A03-0859-4097-97F9-AD7E529C9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9C3DAC55-7C9F-4A55-8E9D-B82C42D1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10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vesely\Desktop\FOTO Webinář\Bečva_Management štěrků\DJI_002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"/>
            <a:ext cx="9144000" cy="68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3775FA-55A6-4160-9561-56E6F5B4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6D09FC6C-C244-4900-B887-AFF6932EB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43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vesely\Desktop\FOTO Webinář\Bečva_Management štěrků\DJI_0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94DD84-3962-4F40-AF25-909FE9E15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932E5839-3E92-4156-B015-CB0DCB22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35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6" y="0"/>
            <a:ext cx="9158896" cy="686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4636C0-B4AA-4185-B2CC-9DDD30297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12E83B22-381A-4862-9E73-76DD01BFC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07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777" cy="5157192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F697A3-EBF0-44B7-BC22-E5EDCFD95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5868632B-5D90-44F4-80EC-D35CCD621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67" y="5431661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978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2468" cy="5157192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F25B4B-4F98-4FEE-AB81-0107AD94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45670BFE-8575-4C01-889F-D76BFF268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31661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1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BC98C8D-B52C-4E7E-BA08-861320F9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2"/>
            <a:ext cx="9171244" cy="683768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FEF3D89-83B4-4878-9EC1-428E936DF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8" name="Picture 2" descr="Povinná publicita – SFŽP ČR">
            <a:extLst>
              <a:ext uri="{FF2B5EF4-FFF2-40B4-BE49-F238E27FC236}">
                <a16:creationId xmlns:a16="http://schemas.microsoft.com/office/drawing/2014/main" id="{F7F7E924-BADD-4CD3-8EB4-CC7F86E03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945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F9BB63F-CE89-487C-A530-D74D4FC4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0"/>
            <a:ext cx="9144000" cy="683028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5704A9E-CC2C-42C8-AD3A-9B33AC094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8E4567B6-8EE8-42CA-8F95-7DBB085AD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01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"/>
          <a:stretch/>
        </p:blipFill>
        <p:spPr bwMode="auto">
          <a:xfrm>
            <a:off x="1" y="-3633922"/>
            <a:ext cx="9143999" cy="3633922"/>
          </a:xfrm>
          <a:prstGeom prst="rect">
            <a:avLst/>
          </a:prstGeom>
          <a:noFill/>
          <a:ln>
            <a:noFill/>
          </a:ln>
          <a:effectLst>
            <a:reflection blurRad="6350" stA="50000" endPos="5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39552" y="3212976"/>
            <a:ext cx="860444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900" b="1" dirty="0"/>
              <a:t>Podpora samovolné renaturace řeky Moravy </a:t>
            </a:r>
          </a:p>
          <a:p>
            <a:r>
              <a:rPr lang="cs-CZ" sz="2900" b="1" dirty="0"/>
              <a:t>u Štěpánova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E16D6F-80A4-4269-9CE9-CDA6D801B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29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"/>
          <a:stretch/>
        </p:blipFill>
        <p:spPr bwMode="auto">
          <a:xfrm>
            <a:off x="-28602" y="-3633922"/>
            <a:ext cx="9143999" cy="3633922"/>
          </a:xfrm>
          <a:prstGeom prst="rect">
            <a:avLst/>
          </a:prstGeom>
          <a:noFill/>
          <a:ln>
            <a:noFill/>
          </a:ln>
          <a:effectLst>
            <a:reflection blurRad="6350" stA="50000" endPos="5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0372" y="3212976"/>
            <a:ext cx="8683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Napojení odstavených ramen Dyje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3952317-4C90-43DC-9F50-22972FC8C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83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vesely\Desktop\FOTO Webinář\Dyje_nový prostor\D18 AT- stav před realizací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" y="0"/>
            <a:ext cx="9149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A8ED29E-B93E-4183-A362-9D73662D2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64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vesely\Desktop\FOTO Webinář\Dyje_nový prostor\D9 CZ 1 - stav před realizací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44162D-8EC0-48B0-92BF-6D569B1D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96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" y="0"/>
            <a:ext cx="91499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DDA1AE-DDD0-4F3C-B0A0-80444BE8A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06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0"/>
          <a:stretch/>
        </p:blipFill>
        <p:spPr bwMode="auto">
          <a:xfrm>
            <a:off x="1" y="-16495"/>
            <a:ext cx="9143999" cy="690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6E21E4-92DB-4C12-A5F6-1E34C8A42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25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vesely\Desktop\FOTO Webinář\Dyje_nový prostor\DJI_008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03"/>
            <a:ext cx="9186332" cy="68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FCCD00-B81D-4660-804F-0027A3CD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5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vesely\Desktop\FOTO Webinář\Dyje_nový prostor\Nové srdce Dy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" y="0"/>
            <a:ext cx="9149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8C70DC-DAE1-4C98-B76C-A95327194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1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"/>
          <a:stretch/>
        </p:blipFill>
        <p:spPr bwMode="auto">
          <a:xfrm>
            <a:off x="1" y="-3633922"/>
            <a:ext cx="9143999" cy="3633922"/>
          </a:xfrm>
          <a:prstGeom prst="rect">
            <a:avLst/>
          </a:prstGeom>
          <a:noFill/>
          <a:ln>
            <a:noFill/>
          </a:ln>
          <a:effectLst>
            <a:reflection blurRad="6350" stA="50000" endPos="5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60372" y="3212976"/>
            <a:ext cx="8683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Obnovení přirozeného vodního režimu Dyje Retenční prostor Novosedly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CBCB308-F02D-40C1-A22E-B276E46E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7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vesely\Desktop\FOTO Webinář\Novosedly_opatření k nápravě\DJI_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60"/>
            <a:ext cx="9143999" cy="685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C6DAC48-512E-4F52-B42D-80078EDAC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25E2FDCF-403C-466A-8984-2C1B8EB1D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43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vesely\Desktop\FOTO Webinář\Novosedly_opatření k nápravě\DJI_023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95"/>
            <a:ext cx="9143999" cy="68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8216F2-E82C-4811-B2E4-4B14D746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2B023978-5BB4-4108-81F3-D271C9A3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872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 bwMode="auto">
          <a:xfrm>
            <a:off x="-12576" y="-7268"/>
            <a:ext cx="9156576" cy="5801519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AC8C33-6060-437C-9056-B544365E7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8" name="Picture 2" descr="Povinná publicita – SFŽP ČR">
            <a:extLst>
              <a:ext uri="{FF2B5EF4-FFF2-40B4-BE49-F238E27FC236}">
                <a16:creationId xmlns:a16="http://schemas.microsoft.com/office/drawing/2014/main" id="{9366D71B-57F7-46F6-921F-1C28B23E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70" y="5764238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95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vesely\Desktop\FOTO Webinář\Novosedly_opatření k nápravě\DJI_001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"/>
            <a:ext cx="9147476" cy="685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07F923D-93E8-4F51-A2FF-7B8E9F66D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E33A7877-87A8-436A-8E3B-B55B864F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082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vesely\Desktop\FOTO Webinář\Novosedly_opatření k nápravě\DJI_008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80" y="0"/>
            <a:ext cx="9169879" cy="687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89A128-AFF6-4233-90F7-10AA6509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BDEA5240-3F63-417D-AFD3-AA138190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688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vesely\Desktop\FOTO Webinář\Novosedly_opatření k nápravě\DJI_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364"/>
            <a:ext cx="9123062" cy="683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607913-9F2B-490B-8EC1-CDB77757F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6" name="Picture 2" descr="Povinná publicita – SFŽP ČR">
            <a:extLst>
              <a:ext uri="{FF2B5EF4-FFF2-40B4-BE49-F238E27FC236}">
                <a16:creationId xmlns:a16="http://schemas.microsoft.com/office/drawing/2014/main" id="{C6DCCB96-BBF7-49D5-B6A4-9849FA321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50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vesely\Desktop\FOTO Webinář\Novosedly_opatření k nápravě\DJI_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8"/>
            <a:ext cx="9279498" cy="695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BB8993-7038-425E-A6E0-53DFAA3C5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6" name="Picture 2" descr="Povinná publicita – SFŽP ČR">
            <a:extLst>
              <a:ext uri="{FF2B5EF4-FFF2-40B4-BE49-F238E27FC236}">
                <a16:creationId xmlns:a16="http://schemas.microsoft.com/office/drawing/2014/main" id="{B279B803-55C7-4F93-8C1B-8AED74F0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46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"/>
          <a:stretch/>
        </p:blipFill>
        <p:spPr bwMode="auto">
          <a:xfrm>
            <a:off x="1" y="-3633922"/>
            <a:ext cx="9143999" cy="3633922"/>
          </a:xfrm>
          <a:prstGeom prst="rect">
            <a:avLst/>
          </a:prstGeom>
          <a:noFill/>
          <a:ln>
            <a:noFill/>
          </a:ln>
          <a:effectLst>
            <a:reflection blurRad="6350" stA="50000" endPos="5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0372" y="3212976"/>
            <a:ext cx="8683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Trkmanka – v souladu se zemědělskou krajinou</a:t>
            </a:r>
            <a:endParaRPr lang="cs-CZ" sz="105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B12325A-41E2-45B3-A13D-2485870E6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08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:\2014-2020 DOTACE\OPŽP\131. výzva - Velké Pavlovice, Trkmanka\Trkmanka, Velké Pavlovice\Fotodokumentace\2020_11_18 před zahájením stavby DRON 0\DJI_0011.jpg">
            <a:extLst>
              <a:ext uri="{FF2B5EF4-FFF2-40B4-BE49-F238E27FC236}">
                <a16:creationId xmlns:a16="http://schemas.microsoft.com/office/drawing/2014/main" id="{32A8310A-F93F-4A27-9641-152C5376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0" y="8996"/>
            <a:ext cx="9121799" cy="68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ED17B0D-AB30-4117-8B24-7A205003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8" name="Picture 2" descr="Povinná publicita – SFŽP ČR">
            <a:extLst>
              <a:ext uri="{FF2B5EF4-FFF2-40B4-BE49-F238E27FC236}">
                <a16:creationId xmlns:a16="http://schemas.microsoft.com/office/drawing/2014/main" id="{EDCA80EE-2D0C-4F00-84AE-E0AAB04B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82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7DC106F-AAD2-452C-A7FE-A7B27306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6" y="1"/>
            <a:ext cx="91392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3DBE17-0E0A-4C73-AAD6-334B48206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B1C300D3-B3D9-47E2-BC34-B41C36201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95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8A32F71-8634-479A-BFCC-3421CFA2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95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BDE782-72D2-4066-94C0-EC0D2CCF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14E0175E-3830-4076-BC89-F670BE417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144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3659122-73FC-4883-A76C-C1860B2B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95"/>
            <a:ext cx="9144000" cy="682101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31A43C-BEC0-4213-956D-F9CEECCA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1191AF01-4968-413A-ABE8-4A2C0B49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251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C905700-4C98-43D7-96D2-D5FA46157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" y="0"/>
            <a:ext cx="9112079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F21466-DFFC-44DB-996B-3BFD2FB9E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A7E80160-904C-435B-A467-0351A6AE1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4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" b="3812"/>
          <a:stretch/>
        </p:blipFill>
        <p:spPr bwMode="auto">
          <a:xfrm>
            <a:off x="-11832" y="0"/>
            <a:ext cx="9264352" cy="5481638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C50171-CC83-45C3-83B8-F3BFC366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8" name="Picture 2" descr="Povinná publicita – SFŽP ČR">
            <a:extLst>
              <a:ext uri="{FF2B5EF4-FFF2-40B4-BE49-F238E27FC236}">
                <a16:creationId xmlns:a16="http://schemas.microsoft.com/office/drawing/2014/main" id="{744F48BC-0D90-4062-A387-8F9ED4558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81" y="5593884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396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01EE3A0-8FDE-4084-B689-1F0EE2EE7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5"/>
            <a:ext cx="9144000" cy="683594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98D5E8-F556-4B4B-BD81-3D4151D6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1026" name="Picture 2" descr="Povinná publicita – SFŽP ČR">
            <a:extLst>
              <a:ext uri="{FF2B5EF4-FFF2-40B4-BE49-F238E27FC236}">
                <a16:creationId xmlns:a16="http://schemas.microsoft.com/office/drawing/2014/main" id="{183521A7-13E1-4F38-A712-4B40C8F2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25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"/>
          <a:stretch/>
        </p:blipFill>
        <p:spPr bwMode="auto">
          <a:xfrm>
            <a:off x="0" y="-48928"/>
            <a:ext cx="9143999" cy="3633922"/>
          </a:xfrm>
          <a:prstGeom prst="rect">
            <a:avLst/>
          </a:prstGeom>
          <a:noFill/>
          <a:ln>
            <a:noFill/>
          </a:ln>
          <a:effectLst>
            <a:reflection blurRad="6350" stA="50000" endPos="5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 descr="data:image/png;base64,iVBORw0KGgoAAAANSUhEUgAAAKoAAABbCAYAAADjuB4+AAAgAElEQVR4nO2d938UVfv3v3/Q8zy3EpLt6aGJhN6CAvbbW72/NlTAgoKIgDQFpFgQG1jIbpKdmVDEWxGSbJ0tabQUCD297c68nx/O7CaBUNRHZL/Pzuv1eRF2d2bOzrznOte5znWd/S9d10krrXtd//V3NyCttO5EaVDTSgmlQU0rJZQGNa2UUBrUtFJCaVDTSgmlQU0rJZQGNa2UUBrUtFJCaVDTSgmlQU0rJZQGNa2UUBrUtFJCaVDTSgmlQU0rJZQGNa2UUBrUtFJCaVDTSgmlQU0rJZTSoJIQOrfedNA10DV0XUe7B9qe1u/TPQZqgj0dXdfQ9TgaOpoOmq4T1zXjA0MIDgBXdWjp6ae2swf1Wg/+q9342rto7OzlQt8gnYA2DFsNDU3XIa4TI46ma6CJNmjJ86d1L+meAlVDJ45GnDi6pictYBwNGEyC1jo4yJHzV9lZ28RyTx1PHA0xTQngkAPYywI4Knw4KjwUlXuZfdDHM79EWOs/xY9nLnK2d3AYsToxXUfTB0HTiOuIc+vxv/1apDVS9xiocTQEnMQRMqxnl6Zx7MI11gdOM+dQAKvLS0aZj4wyH5nlQawVKhZJxSxHsLlrschRsuQQY6UgWeVeMl1eMp1epsl+tqgnqe/pTZhX9LgOehziCcuq/e3XIq2RuqdARdPRdE108cZ2IR7H1XSJfx1VyXUeJ8Ppw1QWwe6uwyFFyZYjWJUwFjmExa1idgcxu1VM7hAmuRabXItdDuOQw9jdUbIqQoxxVvGg7GX/2bakS6DpOrqmoWvG83EPXI+0hnRPgaprcdAEOr26TmnLBR457MVaWkWGS8UshbHKAayKH5uiYpcj2JQIVlmlyB1isqwy5aCf4kNeplb6KZID2F1+xrr8ZLkDmCpVLJUqdilCVlkYW2kNa9VT9OhiQJbwV9N+6r2newpUNNHPRzt7eeXXCDmlVYwp92FRQtjlOrKlOhxyBEtlCJsSxC6rmCsjZJb5Welv5lRfnFP9A9T39XKypw+1q5dDF67ykXqaOYdVMl0eLJKKQw6TI0UxS/VklHpZURWlI64Z0YFYcmCV1r2jvxfUYUAY7iL7z16gWKphjKsGkxTGJkexySHsSgBrZRCrEsUu1WKXo9jksOj23UEmyzV8ebL1poGqc4NxtkeayS+vwiSHk+5AlqJyv/M33vE20qeLVsQYHsLS+CM+64jg2G1ev9V2q+Pe+L52y33vtF2jneP3tPF/EKhxks6gFgegR9fZrJ7G6vQwtkLFVhnEqqhkSyEcsopNCWBXRLdtl2uxKlHDsqrYlCCZchhzaQ3LTkRp6OoZfhXFeRAPwj+Ph7m/IoBdjuBwh7ApIcyKSuYBD9sjrQAGqIkmxtD1mAhnaeIgdwLpuXOtVFcdo6PjWqIhAJw62cDxE8e4du1qsomXL7XhqanC563B563B660ipPqJxwaFkR927HgsRjikUnXiN65euTwCFNCor4/g93vp7+833ks8aOJcXV0deDzHaT3XnLw8AC2tp/F4TuDz1uD3efB5a/B4a+jo6ADgZEMDHs8JvL4qQ9XU1JygNhpF0/76weddBtUYtBAT/9fExe3Sdd71nCLrxxqsUhi7EiJbimJRhNW0KRFsUmJQJGC1SlGscli4AEoQh1SLwx1hrNPLFMXDFydbOTcQG/HkN/UNMu9IiIxylTGuAP9w+bC4I+RI9ZjdYXJLq6lsvpIEPBG2TUQC0DTi3H7CAGDPns9w2E34fZ7k+Ts6rrFo0QKmTXuQ5mYByqlTjTy6+CEKC7IpKsyhsCAn+ffWjzajGT574riNjfVMm/ogOdlWPv9s1w3WbckrLzBtejFtbW2jghqJqBQUZbPni0+S+6hqgNlzplGQn01RQR5FhbkU5GeTnWOjuvoEAG++sZzCwmzGT8hn3Pg8isbl4ci28PTTTzAw0DfigfkfAaquizBU3LhwPeis9jVgPuAhS1HJloLkumuxS3XYpTocch0OOYxFjpAhhbjP5cVS5qWgPEB+mYrZGSDDFcTsDmCTQljlCJmSH5OzhgWKyo7IWY6ev4p07gpP/idCpkslryzAq9WNrFRPM0Xxk+X2Y1FUMsu9zFQCnOkzYq2asMa6hrD8evwOQBVgffHFZ+TlWAn4vUkgDh+SsdlMvL/23eRr3377JdkOM8uXL2Hfvq/Zv/9rvvrqM0pKZjNnzjQ6OztGgOp0/khRYS5FhTksfe0lNKNHSmyvvPoSM2YWc/Hi9aAa/n80xLjxeSNA/WjrZnLzrKxf9x7f7f+Wfd9+ybff7mXPF5/Q1HQG0Fm+7BVmziymrOwABw/KKJVu3FIZv/zyE7FYP/DXWtW73vUnbriOjgbsiDSR5azCJEexKlFsSgCHHMZcGcYmh8mRIpjKq7G5qik5GOR9/0kqmi/z67Uejlzu5ttTF1h+opFi2U+mqwaT24dVCWKTazFVhMgoq8HhCmIu93K/24vN5WN3fWvyJh06d4UiVw1jlSCWgyoZzhpWe04TAyO2ChgugIY+wq8eDVJdF+B8uXcPBXl2An5fErQ331jK+HH5hCPB5Pn37/sKuz2Lw0eUEcC98eZrTJ8xZZjrILY1a1Yxb+4M/vnUoywomc3FS+eN44v3X1u6hNlzpnHxYuL1kaDW1oaZMLGAvV9+ljzm2nWrmTAxj6azjYy+6Sxb+gqLFpZwvR8MoGlx/urY810GVQNtUAAAOFuukF3qweIOYlNCZEshbEoAS2UYc2WELEXF5Kxm8eEgZWevcH5guPUYumAxoL57gN11LUyVvIxx+jArYRxyFJsSxaKoWJQoGRVBXvhPxAhHiburASurT5Lh9GKrVDFLKuOcfqqvdgG68L80jRiDInIWv10Xpxmgfk5+vo1g0JcEZPy4fF577aUkzADf7f8Kh92EIleMuPmvL1/KzBnTRoDa19fL4sUP8e6qFez7di/5eXa83qoR+w2Beu46ULkpqOs/eI+JkwppqI8OXVrjgUxsy5a+wsKH59PbO8z/Z2jKW/uLIyV3FVQx6yRuZLSrj6mSl4yKENmyiIna5Sh2KYJDimKviGIrreKD0GnaBocBmpixGjaDNHyof7J7gLc99dhKT2ByiyiBVQlhV1RMB3xsCzQljyPcP53qy52MP+DHJkWxKkHGOr0s+S1KTNeJ6zqDaCJsdVtIh4H65efk51sJBr1oWpz1698j22Hh4EFpxI3+bv83AlRpJKjLl73KzBnFdHYMDboikRDjigrYv+8rQqqPgnwHH+/Y+v8E1AkTC24P6sJ5dHe3G98zzuBgP/G4loQ1BUE1ugFNSDNeEwMpnX5g+fE6MlzVZFUGxQhcrsOihLHKIewVEbKdNXxW35y0m+I4cQb1QeJ6PHk8DXHREhcLRFbA5/Wt5JZXk+kOYFdCWJUQWeV+nvo1zJXEDdDiQIx+dJ79tZYx5SGsSoAsOUKey8vxyx0G05oY+MVBu20XJw791Vd7KCpy8PDD81m06CGKxuXy5htL0bRY0hIBfLfvW8Oilg/DTef15a8yc8YUOjsuJ1/ds+dT7HYrNdUn6Oq8yvTpD/LMM08Siw3lL9y86781qMKi1hrXRQct4caIAe+Kt5Yx+YEiFj9SwuJHFlCyYA5LlrxAT0+X2EX7a/Mj/gJQNXQGjadSSyZ7aMSSvfWBMxewHPBgqgwYwfwodjks4qVyGPMBD2sCp42Pa8nRt4BTS+YDJKWJ1zSGsqs0QGm5QLG7mswyFZtSi1UJYnJ5WOs/w7WEr2XcwE8bzpFZ6sMmhbHLEcaW+njXf0a8bTRAJ34HKYIGqF/uobDQzptvLmP9B+uYXzKLxYsWcO66sFDCosojQMUAdSqdHe1J4F5b+jIzZxVz7ZqAd8mSl5g29UGazp5K7rf0tZeZM3saFy9cMPYb8h/vHNQbY7xvvrGMaVMf4P21q9iwYR1r3l/N7t276OvrM0BNSR81jqaLeCSJL2yEWdoG4jx0WCWjwou1Mki2FDVmm8KYlTBjy3w8clilLWZgatz8251TYGr059qQB1t1uZO5FUFMLjHIsrqjmJ1envwlwOHzV+kwjFGws4uJpSewSGFssopJCjG1ooqTXb1JULTkQ3N7UIWPaiUaVQHYt+9rLOax7Lyuq74ZqENdv/BRr169zNx5M1j++ivJz3z11V5yc+z88vPhW4B6+8HUUNdfa+xzI6hiMDWfWLxvRDv/SjjvAqiii4yTsH6JGA/sqG1ibGkNVkXFWqnikFUcUi1WJUyWEsZSepzvzlwAIwykaXfmqMeNFMGhLKghqxVs72HuIR8ZZX4cUhSTEmVMWZAcp4/HDkfYFW0m0N3P0781MKY8iFmJYKoMY3JV892pS8YNEbmxtw/4j/RRA0ERnjp/vpUZ06fw6KML6e7pGAbq1wao7uG337CoQz6qx1PFxEmFzJ03g+f+/QzPPfcMCxctoKAgmx0ff3gLUIfadnNQ1zBx0pCPOjqoS1j48LxkV594S9f11Az4a7qY1RF+zqAAFZH00dQXY8ZBL5byADnueixKFPNBvwjWy2GyKoIsOBLkQkzEhHQNhN9wa/9HWFDdiHFqRhaU4VcaccZIdz9zD/nJKPdirTQmDtxBMtwB7nP5mXpI5cGfarFIIeyy8GnvKwuw/MQpEapCM/y2OwX1MwrybcnwFMCmjetwZFtQKocGTvv3fYXdlsWRwwdHWKo331zKjBlTkhZ1166PyS/IZuWqFezevZOdOz9mw8b1TCmeyNPPPEF/v7B0ry19mdlzptHePjKsldiitaEbQF23bg0TJxXSdPbkqPuI8NQSFi6cz+Dg4OifSDVQExaVuA76AJoeTz5+H0eayXTWYJdVct312JQo5sogdjmEXYqS5fTxXuhM4toM62ZvB+r1llVMKujGNG3CHfW1dzNF8WJyBXHIdViVMA7Fh12uI1MKY5VUY/ZLRAnM7jAzKrw09g2IBmlx0UvcAah7935Ofp4N/7CAf9WJY+TlOVjyygvE4+KGf/P1FzjsJnZ8/CGNjQ00NNQTiQZ5+l+PM33GFLq7O9G0OM/9+xkmPTCO5uYzw+CI8eSTjzB58ngaGxoAWLb0ZWbOLCYcUmlrO8/58y2cO9fCuXOtxGIxausijJ9YwN4vP08e54MP1pKXb8dZ+h0NDQ3U19dRX19LKBSkvV34yMuXvUJJySxOnWo0jtvMufMttLQ00dPTnaqgJrpeAxZ0LvTFmF3pJ7NCxVJp5IfKEaxyBIccxCrXYnN5+b5FdLXEjePo+o2Dp1soaVkZFnkYBtBPF64xwVVDlrsem1yPQw7ikCNG3motFiWEpTKATQnhkELYnVWUtRgjb+1ORv3iofz0k51kjv0/eL01SSD6+3p54onF2B0mfP5qAH777RcemFREbo6F/DwH+XkO8vJs2B0mXn3tZTQtTtPZM4wfX8jDC0vo7+8dYcneeft1xtz/v3AeOADAyy//G4cti+IHJ1Nc/ADFUyfxwORxzJkzi8uXL9PYWI/NbuKTT3YkjyErbgoKs8nOtpCfl01efja5eXZsdhMnqsQU6muvvky2w8SU4klMnTaZ4qmTmDJlIpMeGE8gMDSpkVKgJgY2esIFAPadPo+ltAabHMGmhLAqKnYliF2O4pCiWOQQ48q8eK50ALoxExSD+O3rmESIykgTHD5i1TR0fZC4EcpKTDTsbWzF5DyBSVHJloWvbFP8om1yBLscxqpEsMkq9zur2RJqSoLKHfhjACdOHGPTxrU0N59N3kSA48d/5f21qzl+4pjRbehUnTjGx9u3sH3bZrZv28LWrZv4Yu+ntLWJENPZs6fZsHE9lQflYdZU/Ov3VbNu7bsc+/VXAMpcP/Dhlg/YunULH23dyEdbN7JlywZ27d5Bd3c3ly5dZMuHGzlR9WvyWPF4jIOH3Gzdupnt2z5k+8db2LZd7N/UfBZ0qChz8eGHG9i6dRNbt27io62b+PCjjXy0dROtrc3J75hSoApLOJiEtFPTePJoiMwylWwpbATgRfdqlyPYpQZMko/ZB4M09w6CAV4i6/5OMpZGlSb2jxMz4rCi9qpfh5eromSU+bBWhrBWqtjlEDmSCJVZlYhonxzi/rIgrxxvwMhFuuNzD99u9frttlsd648cb7Rj/d423OpYKQWqZoCa+IKBa11MclWTJUewKVFMFSGyylTMlSpWJUy2u5bMijAPH43QLgKX6IkAvjb09x8VhisS141CPkDt6GNyuQerO0S2HMKiCEAdkihtccgqdkVlbLnKosMqlzSR4/d72nKzGzj667e+8beCYeR7if2BhLhxJD/6sRInH70dyff0Yce/C5D+ZaCK0Xc8+eW+O3MFm7MakxLG7A4x65DKkuoGcso92CRhze53h3n0l6gxwk7AriVH9H+8PXGjFktc0LguBloAH/hPken0YVfCIparJBKqI8KHVvyYKlQmSX5qu7qNdt292OGd6WauyL3WznsQVOEq6snh9oZQKxlOLxYljMXp5YvTF+kEnjwSYkyFH3NlmDFuP4/9EkbAraMn4q8adzDSvn174mjoegxNg0HjHL6OHvLlAGY5TK5b+M42RRW5BnIEm+LHKkUwOT38fEHkqcbvMQA0LZ7MWR1uBe+sSx7KvbhbXfg9BWpCCVCX1ZzmPpcPixRmYpmX6qsi4L2j7hwZTi8OqZaxFSEW/SdMf7LrFxfyz1tUHcFljDgDIrYaE33hVU3n0Z+jZJWJjH9LZRhbpUjCtstRUT0gRxhT5uNAUyLwf2/dzESwvbOzk0gknJz3P336NK2trbcJxgt35vz5Furra+nv7/vbv89dBnUoq2lAh3//GiWjwofJHWaGEuRMrwhOH7zQTq6rBqsUIau8lvlHwlyOaUlQRfmH/ifhMCYOhg2qiAnTqAGrqurEHL8xiLJW+nHIESNRRvybUebni8bzhsm5t2r+E9a0vb2dfz79BHu++JSTp+opWTCH6moRAtM07SbAin0/+GAd06ZNpamp6Z61qn/ZXH/c8LR7NJ1n/xNijNtHhhRhzqEIV4y80ua+AeYoHjLkIJmySnGFh/oOIxsnWbb8J8Ewyl5EDBSjbaIOCuCj0CkyXD6xRoAUwXLQJ7p9OYxdEvHVLFeQrcGz9ySoCQEcP3GMqdMeoHjqRLZ/vOWOoAN4//13mTx5Ik1NZ///AhXdsIbEGNR1Xvi1jvvcKmPkMHMOh7k0rJZpRXUD95f7MVWq5LqqOHj+inGxElOg2h0F2W8uTdSV6iTB1/Q4ujFs2+BrZKxLFVlcSghrZQC7XIdNCWGXVexyPVlOlbUeI/v9tnkHoGm3COckZtxuTJQ3rN/NdxWWcRSQhu30889H+OqrPSQqGvV4/CZHGzrXunVrKJ4ykeamMzd8ZniSt1E2xo1+bYqGp5L5j8YXerP6FPe5QmRJIYplz4gq0dJzV7E7vViVOrJcPnY2njOuopEIYgyo/mx70CCGhsYgxiJTDABLTkTJKAtilaM4pFpsStAY/deS6w5jqYyQUe5jjbfRuPW3fmgSXeyRI4fYtetjdn+yg527trFj51aO/nQoGd4Z7O/nh+/3o8huSg98z7Ztm4nWRgBoa2vl66+/YOfO7ezcuYNPP91NNBo2oBjNMMCVyxf5Ys9nnDj+Cz/8uJ89ez7lYptITKmvi/DZp5+wY/vH7Ni+lX3f7OXqlUvJe7Bu7UhQL1+8xM4dOzh4UKGnp4u9e/fw/f79xGMG/LqG213G7t27uHjxggF9CoKqJbpb42HcHG5hbGkIsxSmsOw4xy60J55F6nv6mC4FMVfUklGu8tLxOuLGxY8bS6aJ+fo/2h7j5mo6MQZJjPwBzsc05h5VMVWIWSm7VIdVjpBREcDiDpEtRTBXBhlb5mGtt9FwZm4NaiLB8O13Xic7x8KcudOZXzKLyQ9OYNy4PI4cOQRAb283Tzy+mKKiXCZOLKSg0IFbcgE6y19/hewcC7PnTGfevNkUFOaw4KF5tLUlsvaHPxiiVScb65g0sYgHHxjPhImFTCl+gMaGBjo721m4cD7jxxfw2GOLWbz4IfJyraxd867R3htB/f67fYzNuI/S0h+Ix+M89vgjjB9XQEuL8GE7Oq8xd/5MZs6aRvu1azd9gO5xUIXV0nU9mRS6v/kyVqcfkxzB5Kpib2ObAWqcXk3n6f/UMtYVxCyFmVRWTfBaj4GEkbH0p57WRGhqkERMddDozo5eaMfhCmCTg9iUIGZ3LVann6d+jjLzkA+T5MdaqWJ2BYa6/tslyBg4r3r3LWbMnMKp0/V0dXXx22//Ib/AwabNHwDQ19/NP59+jNlzpqGGfFy82EZHxzU6OzsoKZnNiy89R3v7Vbq6Otm2fTMFhdnJ/ICRD6G4yKdPNTD5gfG8+MJztLSc5XxbK4ODg/gDNeTm2di2fbO4pnqcZcte5uGH5tHdLcYDia7/ymVhHZ995ikWLpxPb183AB/v2Ep2toWfj4qHrK4+yoSJBWzcuH5Ye1Ixw1+PG0kl4qYFO7qY4PaQ5Q4xptzPs8ciDBhhKICPoi1kOKuwKCpjyqrZoIq540QSSIw/cxEMPytR86QlMglg6fF6zE4VuxLGJNdidnrZoJ7hqg4765sZW1aDVY6S6VRZ6z9ltOl2oIpt5cq3mTVrOlevii72zJlTjB+fyxYD1P6+bh5/fBEvvvgcw7dr165RUjKHt995I/na9z98Q9G4XPwBzyjWawjUiRMK2frRphHH8/mqKBqXw+bNa2ltaaKl+SxLl77EQwvm0tXVCcD6de/z4OTx+H3VyHIFhQU57P1iKA2wpqaKvDx7ch0BWa4gN8/Ob8d/HaU9KQOqoUTxHdCv6zzzS4BMlx+THMXhPMGhtqHk4aNtV8hxVWNWQtyn+Jkq+WnsFiGseHLxsj8OqlhPSkOLQ9ywpscudZPn8mGT/NjlMJmlQdaqZ5OrsErNVzC5fJilKGNdPj5NlFjfxronQV21glmzp3HBqF1qaGhgwvg8Ptyy0QC1hyceX8wLzz+LFh/K8Wxvv0bJgrm8+day5GvffvslRePykymDN3w/A9RJE4uSD0LCCPh9NRRPmcDsWVNZvKiERQ/PZ8b0KTz77FP09AiLuXHDesYV5TB92mSKxuWxoGQ2bW0tyfN3dXXy8ENzWbZ0CSAs8PSZU4bVZaUsqIYVE2QA8GPTBcylHsxKlLHlAZ7+OUSH4SxGO3t40B3AWhHBfDBIRpmXN6trEy6ukVySCFUZy5snF4IY+foIaBLFhYiFz8TpNC4NDvLokRAZ5T4slQEyXDX897FaurWhG/xVQwuZriBmKYLdWc2Rc0Y16G2++42gnjNArWfC+PwkqAN9vTzx+GKef/4ZdG0oCtLefoWSBXNGAbUAv3+0dLrhoBayZfOGRDOToI4fl8f6das5ebKBuroIDfVRzp5tJB4X5/1g/ftMfqCIAz/uY8eOjygqzMHp/IHh27urVjBv3kzOn2vlsccX8+qwsm89dUf9GOlwMZFZp+tcGYwx/3CQMRUB7O56zKVVrAk0EgPaBmIUVwbIqlCxy0FMcgS7q4ofziSC7EZoRI8ls7I0PTGdKfyuoRAWQ1ECTUPX4qL4z7hzA8Bqbz2mAwFscpQM2ctUqZq6rv7EU4EGvF5dz1innywpSIkSprXfuCm3SfNLbKtWvc3sWTO4fPmiAOn0KcZPyGXzZsOi9vfy+BMLef75fyUrU4eDumLFUNf/3fdfUzguF5+vZhRQja7/dD2TJhax2bCoibb4fB7yC7LZu/dTbtzEvuvWraZ46iQ6Oq4Siw0yd950nn/xGYaHpkqdPzJufB6ff76TmTOmcODA96O0JeVAFWCILnsoFnfg7GWspTVY3RGs7iAmVw0b1SYivRozDkXJcAdwSKK+31QRpLC8hiMXjBodw69MlKcIcHV0w/cUEucWA7o4cQbR9cHkyFgHtoVPYzlQhVWqwypHsZZWc6DJCLEY7TzTO8BUJURWRZj7y7ys8p4kBmj6wG2tRxLUlSuYNXMq5841oes6Xm8N+QV2NhkWr6/vZqBeZl7JLJa88gJ9/X3E4zF27d5GQWE2Xt/1g6lhoJ4aCWqiZ/B4qsjLd7B120ZisUEGY/309/fT29udXA5o7brVTCmelMyd3bRpHQVFOaiqP9mupqbTzJ49jQUls5g/byZnjcrXFAZVFNiJEul4spwEXeSBvnK8jn+4ajArYj0pq8vDgp9CFCkqZilkFPqFcLijmF1RJrirkc8Pxfx0TSemJ5aGxKipYsiCMzg0G6WTzInt0WBz8AxmZxVZShibEmVsqZe3qusZAOHHiigrqzyNZJV6MUkR8lzV/HLFKFnWBonf5vsntvffe5dJEwtZvLiExx5fzPQZxeTm2SivKAOgt7eHkgWzeeqpx0YklQwO9rPk1RfJybWxaPECHn1sEeMm5DN33ixaWkZPUAYRnsp2WFm79r0RoJ5va2V+ySzGT8jn0cce4pFHH2bO3JmsXr0qec6VK98ivyCbM2cEfD8dPUzG2H+wcuWK5PF1Pc5rS18mx2HmpZf+zeBg/6htSSFQ9WTJshjExIe6beBk7wDzKgPcX+4RWf5SCFNFAJMSwiFHyZFEMohVUXFIYSwVfvLKqtjZ0JL0acUFwvA7dSO7ShsCU0skTIqtvruXF38LYyn1YnFHsSghMlweHjuq0jZsmaDumM6m4FksTg9WKcR9ZdWs8Aj3BGM5H+224Smxvbd6JZMfGMfb77zOe2tWsnbdu5RXuJJ+4cBAH7t2bWfv3s+Hrdgn9m1uPsPOXdt4d/UKVq9+m81bNiSrWW92zosXzrN27RokqYKhpB5xvGDQx+bNG1j93krWrHmXFW+/wTfffJ1sa3m5k/UfvM+lS8IgdHS08+FHm9ixY3uybh/gq28S9V1DJd8pDqroomPERIetD/EDUH2pg2nlXrJcYRzuWhySWBTNqkREoZ8iclRtSgiHXL0/c6AAAAWwSURBVEtWRRST08OTP0WQmy/TFR85hTe05JqWtCQAF/oH2B1tYbpUzT8qqrAoYfLcYaxuH08cC9NsVFRei2lUtl7hXz9FyHJ5yZJV7nerTJWrqE3U9RszW7fLPUhsq1auYPasqbS3X+b67frPasnq1hunJ6/bc9RzatdPaQ4DddhpbtjElKx+3WvX/39oTYBPPvmY/DwH/qSvnOKg6rpRDaqLkXncyIwnUf4MHL/YRXGZn/9dYVhWOYylMmRMX0bIMXJCHcaaVGY5ylhXiJzSap44GmJzuJmD5y5xqquXTk1nQNfp1eM09fbjbr3EarWJ+QdDWH4MYKpQxbErw1jdQWYcCbH79AX2n7rKKn8zC3+uJbf0BPeV15Alh8mSIuQ6jyfXStUSSwgxeEdrowKsfOctZk6fwqVhq+0lQBy+IMRwcIfgShxLH+X9UUA1ohuJCZah17URxx0JvDa0rw7DZ9wErLrxmjhoX18PjzzyEIsXldDb03lH7br3QTVm1YkBg4hBlREiQoslv3zgahcP/eRnbKkHW3mEbCmMpVLMszukWqyVQSyVKg6pTvz6SWUQc6VKZkWILGeA7NJqpkoBSo6oPHw0xPyjYaZUqjgO1GBy+chyB7EY5dgWpQ6bXIdViZArBcl1+rCWesgs83G/5MUuqWRLUcwVYewHqtjbmJh00IxB2Z1998T29oo3mTZ1ChcujAZqYpkdI2pxHVC6kdjyuxZ20IYpCVziN7NGWxYyPgxU8f+EZdeSC9AN3aujR49gtZlYv27NMNhTHdTrFkkbYUW0+NAiFUBLf4yVnkZynR7GuoJYlJCoq5dVkXFvlDHblIDxAxMRkd0k12KRIpjcYcZWhBhTrjKmIkimFMIih42K0nByvVW7JH7Kx2rURlnlWqHKALZKHw4pQmZZiCJXFV83nicRUh3xfe5ACbjq6uqoqqqiv7//rt7Qv0pnzpzh559/prW19Xdfk3sY1FvcSGFbk9lRBg8cPHeFp3+OkF/qIdOlGoWAQRxKALscwiFFjRIRUTVqqVSxKWFjVZMw1kQOqRwyfoQiIor15Ag5UoQcSRTsWZWggFMJYlMimJUw5oowmaUB5laqHGm7+qcsxnCfbvSuPfU0WqnL3dbf8mMTiQI5EQ/VksV2XZqO3HyJZ49GyHUFyHD6MVeoONwq2ZKot0/UNQmFjYrRiJHsHMUmR43VAQWkNqVW/G3sZ1VCydp9c0WQf7h8jC/3sF49RUv/gHEnhvtrv99yXL/P3Vib6W7A+nee/+5bVD0RvhIlIlocYlri907F1qNr/Hapk9X+s0yVA5jLPfyj3EtmhV9UrUphw3oKKLMTq64oUSyGJbXLEbKlEHZZ/B6VXYpgkWrJqgiLTC2Xn+mSl/XBM/jaE/mxxrSvEfv9u29OWn8rqCLtLq4PIhKa9ZErOY+MMHG6d4Dy1mus853myZ+CjHd7ySrzM6YsQIbLQ2ZZNRllNWS4vGSV+chy+cks85Hh8ojXy6oZ4/KS6QyQWxbgoYNBVtfUc6D5Co3DfsA3zmCy/OXeK4lO62/o+sW6qYlIgBhRx0d2t8aIU8wWDVHboeuE23tQznewp6GNzaEzvBc4yVueBpYcr+P547X894k6XjhRy9LqBt7xn2KdeppdtU2UNV/Ge7WTS7HrSjOMfIC4Ln6aR9fvvZLotP6WwZR+3Tr8w1ZETvxNok4qbiSBGOuech1kYkxGDOgH+oBeQwOjftoYuul6sthPLBvEyJUDE7+DldY9o7/nl/uui/f9XvEHpemj/UbUaNYz7Zvea7qnfrQ3rbRupjSoaaWE0qCmlRJKg5pWSigNalopoTSoaaWE0qCmlRJKg5pWSigNalopoTSoaaWE0qCmlRJKg5pWSigNalopoTSoaaWE0qCmlRJKg5pWSigNalopoTSoaaWE0qCmlRJKg5pWSuj/ApxomQNoh3y6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10" descr="data:image/png;base64,iVBORw0KGgoAAAANSUhEUgAAAKoAAABbCAYAAADjuB4+AAAgAElEQVR4nO2d938UVfv3v3/Q8zy3EpLt6aGJhN6CAvbbW72/NlTAgoKIgDQFpFgQG1jIbpKdmVDEWxGSbJ0tabQUCD297c68nx/O7CaBUNRHZL/Pzuv1eRF2d2bOzrznOte5znWd/S9d10krrXtd//V3NyCttO5EaVDTSgmlQU0rJZQGNa2UUBrUtFJCaVDTSgmlQU0rJZQGNa2UUBrUtFJCaVDTSgmlQU0rJZQGNa2UUBrUtFJCaVDTSgmlQU0rJZQGNa2UUBrUtFJCaVDTSgmlQU0rJZTSoJIQOrfedNA10DV0XUe7B9qe1u/TPQZqgj0dXdfQ9TgaOpoOmq4T1zXjA0MIDgBXdWjp6ae2swf1Wg/+q9342rto7OzlQt8gnYA2DFsNDU3XIa4TI46ma6CJNmjJ86d1L+meAlVDJ45GnDi6pictYBwNGEyC1jo4yJHzV9lZ28RyTx1PHA0xTQngkAPYywI4Knw4KjwUlXuZfdDHM79EWOs/xY9nLnK2d3AYsToxXUfTB0HTiOuIc+vxv/1apDVS9xiocTQEnMQRMqxnl6Zx7MI11gdOM+dQAKvLS0aZj4wyH5nlQawVKhZJxSxHsLlrschRsuQQY6UgWeVeMl1eMp1epsl+tqgnqe/pTZhX9LgOehziCcuq/e3XIq2RuqdARdPRdE108cZ2IR7H1XSJfx1VyXUeJ8Ppw1QWwe6uwyFFyZYjWJUwFjmExa1idgcxu1VM7hAmuRabXItdDuOQw9jdUbIqQoxxVvGg7GX/2bakS6DpOrqmoWvG83EPXI+0hnRPgaprcdAEOr26TmnLBR457MVaWkWGS8UshbHKAayKH5uiYpcj2JQIVlmlyB1isqwy5aCf4kNeplb6KZID2F1+xrr8ZLkDmCpVLJUqdilCVlkYW2kNa9VT9OhiQJbwV9N+6r2newpUNNHPRzt7eeXXCDmlVYwp92FRQtjlOrKlOhxyBEtlCJsSxC6rmCsjZJb5Welv5lRfnFP9A9T39XKypw+1q5dDF67ykXqaOYdVMl0eLJKKQw6TI0UxS/VklHpZURWlI64Z0YFYcmCV1r2jvxfUYUAY7iL7z16gWKphjKsGkxTGJkexySHsSgBrZRCrEsUu1WKXo9jksOj23UEmyzV8ebL1poGqc4NxtkeayS+vwiSHk+5AlqJyv/M33vE20qeLVsQYHsLS+CM+64jg2G1ev9V2q+Pe+L52y33vtF2jneP3tPF/EKhxks6gFgegR9fZrJ7G6vQwtkLFVhnEqqhkSyEcsopNCWBXRLdtl2uxKlHDsqrYlCCZchhzaQ3LTkRp6OoZfhXFeRAPwj+Ph7m/IoBdjuBwh7ApIcyKSuYBD9sjrQAGqIkmxtD1mAhnaeIgdwLpuXOtVFcdo6PjWqIhAJw62cDxE8e4du1qsomXL7XhqanC563B563B660ipPqJxwaFkR927HgsRjikUnXiN65euTwCFNCor4/g93vp7+833ks8aOJcXV0deDzHaT3XnLw8AC2tp/F4TuDz1uD3efB5a/B4a+jo6ADgZEMDHs8JvL4qQ9XU1JygNhpF0/76weddBtUYtBAT/9fExe3Sdd71nCLrxxqsUhi7EiJbimJRhNW0KRFsUmJQJGC1SlGscli4AEoQh1SLwx1hrNPLFMXDFydbOTcQG/HkN/UNMu9IiIxylTGuAP9w+bC4I+RI9ZjdYXJLq6lsvpIEPBG2TUQC0DTi3H7CAGDPns9w2E34fZ7k+Ts6rrFo0QKmTXuQ5mYByqlTjTy6+CEKC7IpKsyhsCAn+ffWjzajGT574riNjfVMm/ogOdlWPv9s1w3WbckrLzBtejFtbW2jghqJqBQUZbPni0+S+6hqgNlzplGQn01RQR5FhbkU5GeTnWOjuvoEAG++sZzCwmzGT8hn3Pg8isbl4ci28PTTTzAw0DfigfkfAaquizBU3LhwPeis9jVgPuAhS1HJloLkumuxS3XYpTocch0OOYxFjpAhhbjP5cVS5qWgPEB+mYrZGSDDFcTsDmCTQljlCJmSH5OzhgWKyo7IWY6ev4p07gpP/idCpkslryzAq9WNrFRPM0Xxk+X2Y1FUMsu9zFQCnOkzYq2asMa6hrD8evwOQBVgffHFZ+TlWAn4vUkgDh+SsdlMvL/23eRr3377JdkOM8uXL2Hfvq/Zv/9rvvrqM0pKZjNnzjQ6OztGgOp0/khRYS5FhTksfe0lNKNHSmyvvPoSM2YWc/Hi9aAa/n80xLjxeSNA/WjrZnLzrKxf9x7f7f+Wfd9+ybff7mXPF5/Q1HQG0Fm+7BVmziymrOwABw/KKJVu3FIZv/zyE7FYP/DXWtW73vUnbriOjgbsiDSR5azCJEexKlFsSgCHHMZcGcYmh8mRIpjKq7G5qik5GOR9/0kqmi/z67Uejlzu5ttTF1h+opFi2U+mqwaT24dVCWKTazFVhMgoq8HhCmIu93K/24vN5WN3fWvyJh06d4UiVw1jlSCWgyoZzhpWe04TAyO2ChgugIY+wq8eDVJdF+B8uXcPBXl2An5fErQ331jK+HH5hCPB5Pn37/sKuz2Lw0eUEcC98eZrTJ8xZZjrILY1a1Yxb+4M/vnUoywomc3FS+eN44v3X1u6hNlzpnHxYuL1kaDW1oaZMLGAvV9+ljzm2nWrmTAxj6azjYy+6Sxb+gqLFpZwvR8MoGlx/urY810GVQNtUAAAOFuukF3qweIOYlNCZEshbEoAS2UYc2WELEXF5Kxm8eEgZWevcH5guPUYumAxoL57gN11LUyVvIxx+jArYRxyFJsSxaKoWJQoGRVBXvhPxAhHiburASurT5Lh9GKrVDFLKuOcfqqvdgG68L80jRiDInIWv10Xpxmgfk5+vo1g0JcEZPy4fF577aUkzADf7f8Kh92EIleMuPmvL1/KzBnTRoDa19fL4sUP8e6qFez7di/5eXa83qoR+w2Beu46ULkpqOs/eI+JkwppqI8OXVrjgUxsy5a+wsKH59PbO8z/Z2jKW/uLIyV3FVQx6yRuZLSrj6mSl4yKENmyiIna5Sh2KYJDimKviGIrreKD0GnaBocBmpixGjaDNHyof7J7gLc99dhKT2ByiyiBVQlhV1RMB3xsCzQljyPcP53qy52MP+DHJkWxKkHGOr0s+S1KTNeJ6zqDaCJsdVtIh4H65efk51sJBr1oWpz1698j22Hh4EFpxI3+bv83AlRpJKjLl73KzBnFdHYMDboikRDjigrYv+8rQqqPgnwHH+/Y+v8E1AkTC24P6sJ5dHe3G98zzuBgP/G4loQ1BUE1ugFNSDNeEwMpnX5g+fE6MlzVZFUGxQhcrsOihLHKIewVEbKdNXxW35y0m+I4cQb1QeJ6PHk8DXHREhcLRFbA5/Wt5JZXk+kOYFdCWJUQWeV+nvo1zJXEDdDiQIx+dJ79tZYx5SGsSoAsOUKey8vxyx0G05oY+MVBu20XJw791Vd7KCpy8PDD81m06CGKxuXy5htL0bRY0hIBfLfvW8Oilg/DTef15a8yc8YUOjsuJ1/ds+dT7HYrNdUn6Oq8yvTpD/LMM08Siw3lL9y86781qMKi1hrXRQct4caIAe+Kt5Yx+YEiFj9SwuJHFlCyYA5LlrxAT0+X2EX7a/Mj/gJQNXQGjadSSyZ7aMSSvfWBMxewHPBgqgwYwfwodjks4qVyGPMBD2sCp42Pa8nRt4BTS+YDJKWJ1zSGsqs0QGm5QLG7mswyFZtSi1UJYnJ5WOs/w7WEr2XcwE8bzpFZ6sMmhbHLEcaW+njXf0a8bTRAJ34HKYIGqF/uobDQzptvLmP9B+uYXzKLxYsWcO66sFDCosojQMUAdSqdHe1J4F5b+jIzZxVz7ZqAd8mSl5g29UGazp5K7rf0tZeZM3saFy9cMPYb8h/vHNQbY7xvvrGMaVMf4P21q9iwYR1r3l/N7t276OvrM0BNSR81jqaLeCSJL2yEWdoG4jx0WCWjwou1Mki2FDVmm8KYlTBjy3w8clilLWZgatz8251TYGr059qQB1t1uZO5FUFMLjHIsrqjmJ1envwlwOHzV+kwjFGws4uJpSewSGFssopJCjG1ooqTXb1JULTkQ3N7UIWPaiUaVQHYt+9rLOax7Lyuq74ZqENdv/BRr169zNx5M1j++ivJz3z11V5yc+z88vPhW4B6+8HUUNdfa+xzI6hiMDWfWLxvRDv/SjjvAqiii4yTsH6JGA/sqG1ibGkNVkXFWqnikFUcUi1WJUyWEsZSepzvzlwAIwykaXfmqMeNFMGhLKghqxVs72HuIR8ZZX4cUhSTEmVMWZAcp4/HDkfYFW0m0N3P0781MKY8iFmJYKoMY3JV892pS8YNEbmxtw/4j/RRA0ERnjp/vpUZ06fw6KML6e7pGAbq1wao7uG337CoQz6qx1PFxEmFzJ03g+f+/QzPPfcMCxctoKAgmx0ff3gLUIfadnNQ1zBx0pCPOjqoS1j48LxkV594S9f11Az4a7qY1RF+zqAAFZH00dQXY8ZBL5byADnueixKFPNBvwjWy2GyKoIsOBLkQkzEhHQNhN9wa/9HWFDdiHFqRhaU4VcaccZIdz9zD/nJKPdirTQmDtxBMtwB7nP5mXpI5cGfarFIIeyy8GnvKwuw/MQpEapCM/y2OwX1MwrybcnwFMCmjetwZFtQKocGTvv3fYXdlsWRwwdHWKo331zKjBlTkhZ1166PyS/IZuWqFezevZOdOz9mw8b1TCmeyNPPPEF/v7B0ry19mdlzptHePjKsldiitaEbQF23bg0TJxXSdPbkqPuI8NQSFi6cz+Dg4OifSDVQExaVuA76AJoeTz5+H0eayXTWYJdVct312JQo5sogdjmEXYqS5fTxXuhM4toM62ZvB+r1llVMKujGNG3CHfW1dzNF8WJyBXHIdViVMA7Fh12uI1MKY5VUY/ZLRAnM7jAzKrw09g2IBmlx0UvcAah7935Ofp4N/7CAf9WJY+TlOVjyygvE4+KGf/P1FzjsJnZ8/CGNjQ00NNQTiQZ5+l+PM33GFLq7O9G0OM/9+xkmPTCO5uYzw+CI8eSTjzB58ngaGxoAWLb0ZWbOLCYcUmlrO8/58y2cO9fCuXOtxGIxausijJ9YwN4vP08e54MP1pKXb8dZ+h0NDQ3U19dRX19LKBSkvV34yMuXvUJJySxOnWo0jtvMufMttLQ00dPTnaqgJrpeAxZ0LvTFmF3pJ7NCxVJp5IfKEaxyBIccxCrXYnN5+b5FdLXEjePo+o2Dp1soaVkZFnkYBtBPF64xwVVDlrsem1yPQw7ikCNG3motFiWEpTKATQnhkELYnVWUtRgjb+1ORv3iofz0k51kjv0/eL01SSD6+3p54onF2B0mfP5qAH777RcemFREbo6F/DwH+XkO8vJs2B0mXn3tZTQtTtPZM4wfX8jDC0vo7+8dYcneeft1xtz/v3AeOADAyy//G4cti+IHJ1Nc/ADFUyfxwORxzJkzi8uXL9PYWI/NbuKTT3YkjyErbgoKs8nOtpCfl01efja5eXZsdhMnqsQU6muvvky2w8SU4klMnTaZ4qmTmDJlIpMeGE8gMDSpkVKgJgY2esIFAPadPo+ltAabHMGmhLAqKnYliF2O4pCiWOQQ48q8eK50ALoxExSD+O3rmESIykgTHD5i1TR0fZC4EcpKTDTsbWzF5DyBSVHJloWvbFP8om1yBLscxqpEsMkq9zur2RJqSoLKHfhjACdOHGPTxrU0N59N3kSA48d/5f21qzl+4pjRbehUnTjGx9u3sH3bZrZv28LWrZv4Yu+ntLWJENPZs6fZsHE9lQflYdZU/Ov3VbNu7bsc+/VXAMpcP/Dhlg/YunULH23dyEdbN7JlywZ27d5Bd3c3ly5dZMuHGzlR9WvyWPF4jIOH3Gzdupnt2z5k+8db2LZd7N/UfBZ0qChz8eGHG9i6dRNbt27io62b+PCjjXy0dROtrc3J75hSoApLOJiEtFPTePJoiMwylWwpbATgRfdqlyPYpQZMko/ZB4M09w6CAV4i6/5OMpZGlSb2jxMz4rCi9qpfh5eromSU+bBWhrBWqtjlEDmSCJVZlYhonxzi/rIgrxxvwMhFuuNzD99u9frttlsd648cb7Rj/d423OpYKQWqZoCa+IKBa11MclWTJUewKVFMFSGyylTMlSpWJUy2u5bMijAPH43QLgKX6IkAvjb09x8VhisS141CPkDt6GNyuQerO0S2HMKiCEAdkihtccgqdkVlbLnKosMqlzSR4/d72nKzGzj667e+8beCYeR7if2BhLhxJD/6sRInH70dyff0Yce/C5D+ZaCK0Xc8+eW+O3MFm7MakxLG7A4x65DKkuoGcso92CRhze53h3n0l6gxwk7AriVH9H+8PXGjFktc0LguBloAH/hPken0YVfCIparJBKqI8KHVvyYKlQmSX5qu7qNdt292OGd6WauyL3WznsQVOEq6snh9oZQKxlOLxYljMXp5YvTF+kEnjwSYkyFH3NlmDFuP4/9EkbAraMn4q8adzDSvn174mjoegxNg0HjHL6OHvLlAGY5TK5b+M42RRW5BnIEm+LHKkUwOT38fEHkqcbvMQA0LZ7MWR1uBe+sSx7KvbhbXfg9BWpCCVCX1ZzmPpcPixRmYpmX6qsi4L2j7hwZTi8OqZaxFSEW/SdMf7LrFxfyz1tUHcFljDgDIrYaE33hVU3n0Z+jZJWJjH9LZRhbpUjCtstRUT0gRxhT5uNAUyLwf2/dzESwvbOzk0gknJz3P336NK2trbcJxgt35vz5Furra+nv7/vbv89dBnUoq2lAh3//GiWjwofJHWaGEuRMrwhOH7zQTq6rBqsUIau8lvlHwlyOaUlQRfmH/ifhMCYOhg2qiAnTqAGrqurEHL8xiLJW+nHIESNRRvybUebni8bzhsm5t2r+E9a0vb2dfz79BHu++JSTp+opWTCH6moRAtM07SbAin0/+GAd06ZNpamp6Z61qn/ZXH/c8LR7NJ1n/xNijNtHhhRhzqEIV4y80ua+AeYoHjLkIJmySnGFh/oOIxsnWbb8J8Ewyl5EDBSjbaIOCuCj0CkyXD6xRoAUwXLQJ7p9OYxdEvHVLFeQrcGz9ySoCQEcP3GMqdMeoHjqRLZ/vOWOoAN4//13mTx5Ik1NZ///AhXdsIbEGNR1Xvi1jvvcKmPkMHMOh7k0rJZpRXUD95f7MVWq5LqqOHj+inGxElOg2h0F2W8uTdSV6iTB1/Q4ujFs2+BrZKxLFVlcSghrZQC7XIdNCWGXVexyPVlOlbUeI/v9tnkHoGm3COckZtxuTJQ3rN/NdxWWcRSQhu30889H+OqrPSQqGvV4/CZHGzrXunVrKJ4ykeamMzd8ZniSt1E2xo1+bYqGp5L5j8YXerP6FPe5QmRJIYplz4gq0dJzV7E7vViVOrJcPnY2njOuopEIYgyo/mx70CCGhsYgxiJTDABLTkTJKAtilaM4pFpsStAY/deS6w5jqYyQUe5jjbfRuPW3fmgSXeyRI4fYtetjdn+yg527trFj51aO/nQoGd4Z7O/nh+/3o8huSg98z7Ztm4nWRgBoa2vl66+/YOfO7ezcuYNPP91NNBo2oBjNMMCVyxf5Ys9nnDj+Cz/8uJ89ez7lYptITKmvi/DZp5+wY/vH7Ni+lX3f7OXqlUvJe7Bu7UhQL1+8xM4dOzh4UKGnp4u9e/fw/f79xGMG/LqG213G7t27uHjxggF9CoKqJbpb42HcHG5hbGkIsxSmsOw4xy60J55F6nv6mC4FMVfUklGu8tLxOuLGxY8bS6aJ+fo/2h7j5mo6MQZJjPwBzsc05h5VMVWIWSm7VIdVjpBREcDiDpEtRTBXBhlb5mGtt9FwZm4NaiLB8O13Xic7x8KcudOZXzKLyQ9OYNy4PI4cOQRAb283Tzy+mKKiXCZOLKSg0IFbcgE6y19/hewcC7PnTGfevNkUFOaw4KF5tLUlsvaHPxiiVScb65g0sYgHHxjPhImFTCl+gMaGBjo721m4cD7jxxfw2GOLWbz4IfJyraxd867R3htB/f67fYzNuI/S0h+Ix+M89vgjjB9XQEuL8GE7Oq8xd/5MZs6aRvu1azd9gO5xUIXV0nU9mRS6v/kyVqcfkxzB5Kpib2ObAWqcXk3n6f/UMtYVxCyFmVRWTfBaj4GEkbH0p57WRGhqkERMddDozo5eaMfhCmCTg9iUIGZ3LVann6d+jjLzkA+T5MdaqWJ2BYa6/tslyBg4r3r3LWbMnMKp0/V0dXXx22//Ib/AwabNHwDQ19/NP59+jNlzpqGGfFy82EZHxzU6OzsoKZnNiy89R3v7Vbq6Otm2fTMFhdnJ/ICRD6G4yKdPNTD5gfG8+MJztLSc5XxbK4ODg/gDNeTm2di2fbO4pnqcZcte5uGH5tHdLcYDia7/ymVhHZ995ikWLpxPb183AB/v2Ep2toWfj4qHrK4+yoSJBWzcuH5Ye1Ixw1+PG0kl4qYFO7qY4PaQ5Q4xptzPs8ciDBhhKICPoi1kOKuwKCpjyqrZoIq540QSSIw/cxEMPytR86QlMglg6fF6zE4VuxLGJNdidnrZoJ7hqg4765sZW1aDVY6S6VRZ6z9ltOl2oIpt5cq3mTVrOlevii72zJlTjB+fyxYD1P6+bh5/fBEvvvgcw7dr165RUjKHt995I/na9z98Q9G4XPwBzyjWawjUiRMK2frRphHH8/mqKBqXw+bNa2ltaaKl+SxLl77EQwvm0tXVCcD6de/z4OTx+H3VyHIFhQU57P1iKA2wpqaKvDx7ch0BWa4gN8/Ob8d/HaU9KQOqoUTxHdCv6zzzS4BMlx+THMXhPMGhtqHk4aNtV8hxVWNWQtyn+Jkq+WnsFiGseHLxsj8OqlhPSkOLQ9ywpscudZPn8mGT/NjlMJmlQdaqZ5OrsErNVzC5fJilKGNdPj5NlFjfxronQV21glmzp3HBqF1qaGhgwvg8Ptyy0QC1hyceX8wLzz+LFh/K8Wxvv0bJgrm8+day5GvffvslRePykymDN3w/A9RJE4uSD0LCCPh9NRRPmcDsWVNZvKiERQ/PZ8b0KTz77FP09AiLuXHDesYV5TB92mSKxuWxoGQ2bW0tyfN3dXXy8ENzWbZ0CSAs8PSZU4bVZaUsqIYVE2QA8GPTBcylHsxKlLHlAZ7+OUSH4SxGO3t40B3AWhHBfDBIRpmXN6trEy6ukVySCFUZy5snF4IY+foIaBLFhYiFz8TpNC4NDvLokRAZ5T4slQEyXDX897FaurWhG/xVQwuZriBmKYLdWc2Rc0Y16G2++42gnjNArWfC+PwkqAN9vTzx+GKef/4ZdG0oCtLefoWSBXNGAbUAv3+0dLrhoBayZfOGRDOToI4fl8f6das5ebKBuroIDfVRzp5tJB4X5/1g/ftMfqCIAz/uY8eOjygqzMHp/IHh27urVjBv3kzOn2vlsccX8+qwsm89dUf9GOlwMZFZp+tcGYwx/3CQMRUB7O56zKVVrAk0EgPaBmIUVwbIqlCxy0FMcgS7q4ofziSC7EZoRI8ls7I0PTGdKfyuoRAWQ1ECTUPX4qL4z7hzA8Bqbz2mAwFscpQM2ctUqZq6rv7EU4EGvF5dz1innywpSIkSprXfuCm3SfNLbKtWvc3sWTO4fPmiAOn0KcZPyGXzZsOi9vfy+BMLef75fyUrU4eDumLFUNf/3fdfUzguF5+vZhRQja7/dD2TJhax2bCoibb4fB7yC7LZu/dTbtzEvuvWraZ46iQ6Oq4Siw0yd950nn/xGYaHpkqdPzJufB6ff76TmTOmcODA96O0JeVAFWCILnsoFnfg7GWspTVY3RGs7iAmVw0b1SYivRozDkXJcAdwSKK+31QRpLC8hiMXjBodw69MlKcIcHV0w/cUEucWA7o4cQbR9cHkyFgHtoVPYzlQhVWqwypHsZZWc6DJCLEY7TzTO8BUJURWRZj7y7ys8p4kBmj6wG2tRxLUlSuYNXMq5841oes6Xm8N+QV2NhkWr6/vZqBeZl7JLJa88gJ9/X3E4zF27d5GQWE2Xt/1g6lhoJ4aCWqiZ/B4qsjLd7B120ZisUEGY/309/fT29udXA5o7brVTCmelMyd3bRpHQVFOaiqP9mupqbTzJ49jQUls5g/byZnjcrXFAZVFNiJEul4spwEXeSBvnK8jn+4ajArYj0pq8vDgp9CFCkqZilkFPqFcLijmF1RJrirkc8Pxfx0TSemJ5aGxKipYsiCMzg0G6WTzInt0WBz8AxmZxVZShibEmVsqZe3qusZAOHHiigrqzyNZJV6MUkR8lzV/HLFKFnWBonf5vsntvffe5dJEwtZvLiExx5fzPQZxeTm2SivKAOgt7eHkgWzeeqpx0YklQwO9rPk1RfJybWxaPECHn1sEeMm5DN33ixaWkZPUAYRnsp2WFm79r0RoJ5va2V+ySzGT8jn0cce4pFHH2bO3JmsXr0qec6VK98ivyCbM2cEfD8dPUzG2H+wcuWK5PF1Pc5rS18mx2HmpZf+zeBg/6htSSFQ9WTJshjExIe6beBk7wDzKgPcX+4RWf5SCFNFAJMSwiFHyZFEMohVUXFIYSwVfvLKqtjZ0JL0acUFwvA7dSO7ShsCU0skTIqtvruXF38LYyn1YnFHsSghMlweHjuq0jZsmaDumM6m4FksTg9WKcR9ZdWs8Aj3BGM5H+224Smxvbd6JZMfGMfb77zOe2tWsnbdu5RXuJJ+4cBAH7t2bWfv3s+Hrdgn9m1uPsPOXdt4d/UKVq9+m81bNiSrWW92zosXzrN27RokqYKhpB5xvGDQx+bNG1j93krWrHmXFW+/wTfffJ1sa3m5k/UfvM+lS8IgdHS08+FHm9ixY3uybh/gq28S9V1DJd8pDqroomPERIetD/EDUH2pg2nlXrJcYRzuWhySWBTNqkREoZ8iclRtSgiHXL0/c6AAAAWwSURBVEtWRRST08OTP0WQmy/TFR85hTe05JqWtCQAF/oH2B1tYbpUzT8qqrAoYfLcYaxuH08cC9NsVFRei2lUtl7hXz9FyHJ5yZJV7nerTJWrqE3U9RszW7fLPUhsq1auYPasqbS3X+b67frPasnq1hunJ6/bc9RzatdPaQ4DddhpbtjElKx+3WvX/39oTYBPPvmY/DwH/qSvnOKg6rpRDaqLkXncyIwnUf4MHL/YRXGZn/9dYVhWOYylMmRMX0bIMXJCHcaaVGY5ylhXiJzSap44GmJzuJmD5y5xqquXTk1nQNfp1eM09fbjbr3EarWJ+QdDWH4MYKpQxbErw1jdQWYcCbH79AX2n7rKKn8zC3+uJbf0BPeV15Alh8mSIuQ6jyfXStUSSwgxeEdrowKsfOctZk6fwqVhq+0lQBy+IMRwcIfgShxLH+X9UUA1ohuJCZah17URxx0JvDa0rw7DZ9wErLrxmjhoX18PjzzyEIsXldDb03lH7br3QTVm1YkBg4hBlREiQoslv3zgahcP/eRnbKkHW3mEbCmMpVLMszukWqyVQSyVKg6pTvz6SWUQc6VKZkWILGeA7NJqpkoBSo6oPHw0xPyjYaZUqjgO1GBy+chyB7EY5dgWpQ6bXIdViZArBcl1+rCWesgs83G/5MUuqWRLUcwVYewHqtjbmJh00IxB2Z1998T29oo3mTZ1ChcujAZqYpkdI2pxHVC6kdjyuxZ20IYpCVziN7NGWxYyPgxU8f+EZdeSC9AN3aujR49gtZlYv27NMNhTHdTrFkkbYUW0+NAiFUBLf4yVnkZynR7GuoJYlJCoq5dVkXFvlDHblIDxAxMRkd0k12KRIpjcYcZWhBhTrjKmIkimFMIih42K0nByvVW7JH7Kx2rURlnlWqHKALZKHw4pQmZZiCJXFV83nicRUh3xfe5ACbjq6uqoqqqiv7//rt7Qv0pnzpzh559/prW19Xdfk3sY1FvcSGFbk9lRBg8cPHeFp3+OkF/qIdOlGoWAQRxKALscwiFFjRIRUTVqqVSxKWFjVZMw1kQOqRwyfoQiIor15Ag5UoQcSRTsWZWggFMJYlMimJUw5oowmaUB5laqHGm7+qcsxnCfbvSuPfU0WqnL3dbf8mMTiQI5EQ/VksV2XZqO3HyJZ49GyHUFyHD6MVeoONwq2ZKot0/UNQmFjYrRiJHsHMUmR43VAQWkNqVW/G3sZ1VCydp9c0WQf7h8jC/3sF49RUv/gHEnhvtrv99yXL/P3Vib6W7A+nee/+5bVD0RvhIlIlocYlri907F1qNr/Hapk9X+s0yVA5jLPfyj3EtmhV9UrUphw3oKKLMTq64oUSyGJbXLEbKlEHZZ/B6VXYpgkWrJqgiLTC2Xn+mSl/XBM/jaE/mxxrSvEfv9u29OWn8rqCLtLq4PIhKa9ZErOY+MMHG6d4Dy1mus853myZ+CjHd7ySrzM6YsQIbLQ2ZZNRllNWS4vGSV+chy+cks85Hh8ojXy6oZ4/KS6QyQWxbgoYNBVtfUc6D5Co3DfsA3zmCy/OXeK4lO62/o+sW6qYlIgBhRx0d2t8aIU8wWDVHboeuE23tQznewp6GNzaEzvBc4yVueBpYcr+P547X894k6XjhRy9LqBt7xn2KdeppdtU2UNV/Ge7WTS7HrSjOMfIC4Ln6aR9fvvZLotP6WwZR+3Tr8w1ZETvxNok4qbiSBGOuech1kYkxGDOgH+oBeQwOjftoYuul6sthPLBvEyJUDE7+DldY9o7/nl/uui/f9XvEHpemj/UbUaNYz7Zvea7qnfrQ3rbRupjSoaaWE0qCmlRJKg5pWSigNalopoTSoaaWE0qCmlRJKg5pWSigNalopoTSoaaWE0qCmlRJKg5pWSigNalopoTSoaaWE0qCmlRJKg5pWSigNalopoTSoaaWE0qCmlRJKg5pWSuj/ApxomQNoh3y6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07975" y="4077072"/>
            <a:ext cx="86836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/>
              <a:t>Děkuji za pozornost</a:t>
            </a:r>
            <a:endParaRPr lang="cs-CZ" sz="4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55185FF-E8D1-42B1-8713-825B83DB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1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vesely\Desktop\FOTO Webinář\Štěpánov_VH úpravy\IMGP3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939"/>
            <a:ext cx="9144000" cy="596920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EC04DA-1357-4AFA-99AF-8BD24A40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12747693-83F3-4883-83EC-A4782492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706131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89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vesely\Desktop\FOTO Webinář\Štěpánov_VH úpravy\DJI_0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0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CBD55B-F170-443C-A7EA-1261B1DC9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8B275EAD-AB77-49EA-821A-2E8BBBBEB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025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0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vesely\Desktop\FOTO Webinář\Štěpánov_VH úpravy\IMGP4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1143"/>
            <a:ext cx="9196118" cy="60908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48937C-5EFA-45E3-B6C6-5E7DE8AB5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7" name="Picture 2" descr="Povinná publicita – SFŽP ČR">
            <a:extLst>
              <a:ext uri="{FF2B5EF4-FFF2-40B4-BE49-F238E27FC236}">
                <a16:creationId xmlns:a16="http://schemas.microsoft.com/office/drawing/2014/main" id="{BC5461D7-9232-4449-8423-C538668E7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91" y="5720178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50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vesely\Desktop\FOTO Webinář\Štěpánov_VH úpravy\Dron - výh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0631"/>
            <a:ext cx="9246622" cy="51758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DEF13B-E1E3-4760-99BB-B38340F3A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  <p:pic>
        <p:nvPicPr>
          <p:cNvPr id="6" name="Picture 2" descr="Povinná publicita – SFŽP ČR">
            <a:extLst>
              <a:ext uri="{FF2B5EF4-FFF2-40B4-BE49-F238E27FC236}">
                <a16:creationId xmlns:a16="http://schemas.microsoft.com/office/drawing/2014/main" id="{11E36111-3486-46C0-8129-1A2B6DE2F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70" y="5157192"/>
            <a:ext cx="2193709" cy="6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14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"/>
          <a:stretch/>
        </p:blipFill>
        <p:spPr bwMode="auto">
          <a:xfrm>
            <a:off x="1" y="-3633922"/>
            <a:ext cx="9143999" cy="3633922"/>
          </a:xfrm>
          <a:prstGeom prst="rect">
            <a:avLst/>
          </a:prstGeom>
          <a:noFill/>
          <a:ln>
            <a:noFill/>
          </a:ln>
          <a:effectLst>
            <a:reflection blurRad="6350" stA="50000" endPos="5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067944" y="6334994"/>
            <a:ext cx="4947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Povodí Moravy přírodě blízké  </a:t>
            </a:r>
            <a:r>
              <a:rPr lang="cs-CZ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David Veselý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0372" y="3212976"/>
            <a:ext cx="8683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Revitalizace Bečvy u Skaličky </a:t>
            </a:r>
          </a:p>
          <a:p>
            <a:r>
              <a:rPr lang="cs-CZ" sz="3200" b="1" dirty="0"/>
              <a:t>Revitalizace Bečvy u Černotína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47684A-92BB-4F74-9CDD-6F57931DE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5369365"/>
            <a:ext cx="1293461" cy="1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287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3774</TotalTime>
  <Words>368</Words>
  <Application>Microsoft Office PowerPoint</Application>
  <PresentationFormat>Předvádění na obrazovce (4:3)</PresentationFormat>
  <Paragraphs>50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4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Veselý David</dc:creator>
  <cp:lastModifiedBy>Veselý David</cp:lastModifiedBy>
  <cp:revision>81</cp:revision>
  <dcterms:created xsi:type="dcterms:W3CDTF">2020-11-06T18:23:01Z</dcterms:created>
  <dcterms:modified xsi:type="dcterms:W3CDTF">2022-05-30T15:57:20Z</dcterms:modified>
</cp:coreProperties>
</file>